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2_C1CB3E89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7" r:id="rId5"/>
    <p:sldId id="258" r:id="rId6"/>
    <p:sldId id="260" r:id="rId7"/>
    <p:sldId id="271" r:id="rId8"/>
    <p:sldId id="268" r:id="rId9"/>
    <p:sldId id="261" r:id="rId10"/>
    <p:sldId id="276" r:id="rId11"/>
    <p:sldId id="262" r:id="rId12"/>
    <p:sldId id="280" r:id="rId13"/>
    <p:sldId id="275" r:id="rId14"/>
    <p:sldId id="278" r:id="rId15"/>
    <p:sldId id="279" r:id="rId16"/>
    <p:sldId id="274" r:id="rId17"/>
    <p:sldId id="273" r:id="rId18"/>
    <p:sldId id="259" r:id="rId19"/>
    <p:sldId id="263" r:id="rId20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762E64-C159-B1E0-20E5-05E086CF2D5B}" name="Jacek Burski" initials="JB" userId="S::jacek.burski@uwr.edu.pl::9dd55797-e793-4bcc-be04-bdcfb23d4e87" providerId="AD"/>
  <p188:author id="{D69E508E-11F3-CE5B-658A-7B985EC0F412}" name="Jacek Burski" initials="JB" userId="Jacek Bursk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34078D-893D-4F13-A726-FF497D1E42CF}" v="181" dt="2022-01-25T16:59:47.883"/>
    <p1510:client id="{27122A65-B809-4DD0-BBEC-7EEEDD7CB61C}" v="344" dt="2022-01-25T18:06:15.978"/>
    <p1510:client id="{32F7637B-D7DA-4BAE-9268-FCFE5EB25B82}" v="10" dt="2022-01-24T19:41:55.249"/>
    <p1510:client id="{3A615FE3-E58C-459E-8E7A-6B3014114092}" v="1" dt="2022-01-25T17:37:54.144"/>
    <p1510:client id="{3F9F5562-BFFB-4C63-85B5-26885BB1EABE}" v="8" dt="2022-01-25T17:59:55.987"/>
    <p1510:client id="{405C5C2D-15CB-4F0A-8CA2-DF549604725E}" v="293" dt="2022-01-25T15:41:18.189"/>
    <p1510:client id="{5BA441B5-F76F-4772-BEF3-CC3C2AA85C9C}" v="95" dt="2022-01-25T17:07:27.492"/>
    <p1510:client id="{6949A4F2-D09F-463B-A693-E79C8F8AD1AD}" v="301" dt="2022-01-25T17:48:39.301"/>
    <p1510:client id="{B00B23D6-2E1D-4BBC-9C64-D3BAC685A66D}" v="13" dt="2022-01-26T10:40:01.543"/>
    <p1510:client id="{BC44D883-CD19-47A1-B8CD-B3543635526A}" v="22" dt="2022-01-25T16:15:40.777"/>
    <p1510:client id="{D1B76E80-7C35-4759-B1E8-0FAB9C018CFC}" v="1" vWet="3" dt="2022-01-25T17:05:10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ek Burski" userId="S::jacek.burski@uwr.edu.pl::9dd55797-e793-4bcc-be04-bdcfb23d4e87" providerId="AD" clId="Web-{32F7637B-D7DA-4BAE-9268-FCFE5EB25B82}"/>
    <pc:docChg chg="addSld modSld sldOrd">
      <pc:chgData name="Jacek Burski" userId="S::jacek.burski@uwr.edu.pl::9dd55797-e793-4bcc-be04-bdcfb23d4e87" providerId="AD" clId="Web-{32F7637B-D7DA-4BAE-9268-FCFE5EB25B82}" dt="2022-01-24T19:41:55.249" v="8" actId="14100"/>
      <pc:docMkLst>
        <pc:docMk/>
      </pc:docMkLst>
      <pc:sldChg chg="addSp">
        <pc:chgData name="Jacek Burski" userId="S::jacek.burski@uwr.edu.pl::9dd55797-e793-4bcc-be04-bdcfb23d4e87" providerId="AD" clId="Web-{32F7637B-D7DA-4BAE-9268-FCFE5EB25B82}" dt="2022-01-24T19:40:13.025" v="0"/>
        <pc:sldMkLst>
          <pc:docMk/>
          <pc:sldMk cId="3918720993" sldId="257"/>
        </pc:sldMkLst>
        <pc:inkChg chg="add">
          <ac:chgData name="Jacek Burski" userId="S::jacek.burski@uwr.edu.pl::9dd55797-e793-4bcc-be04-bdcfb23d4e87" providerId="AD" clId="Web-{32F7637B-D7DA-4BAE-9268-FCFE5EB25B82}" dt="2022-01-24T19:40:13.025" v="0"/>
          <ac:inkMkLst>
            <pc:docMk/>
            <pc:sldMk cId="3918720993" sldId="257"/>
            <ac:inkMk id="2" creationId="{B29F25CA-BCC4-4BA2-AD27-B68443E25562}"/>
          </ac:inkMkLst>
        </pc:inkChg>
      </pc:sldChg>
      <pc:sldChg chg="addSp delSp modSp new mod ord modClrScheme chgLayout">
        <pc:chgData name="Jacek Burski" userId="S::jacek.burski@uwr.edu.pl::9dd55797-e793-4bcc-be04-bdcfb23d4e87" providerId="AD" clId="Web-{32F7637B-D7DA-4BAE-9268-FCFE5EB25B82}" dt="2022-01-24T19:41:55.249" v="8" actId="14100"/>
        <pc:sldMkLst>
          <pc:docMk/>
          <pc:sldMk cId="3384184103" sldId="277"/>
        </pc:sldMkLst>
        <pc:spChg chg="mod ord">
          <ac:chgData name="Jacek Burski" userId="S::jacek.burski@uwr.edu.pl::9dd55797-e793-4bcc-be04-bdcfb23d4e87" providerId="AD" clId="Web-{32F7637B-D7DA-4BAE-9268-FCFE5EB25B82}" dt="2022-01-24T19:40:42.072" v="4"/>
          <ac:spMkLst>
            <pc:docMk/>
            <pc:sldMk cId="3384184103" sldId="277"/>
            <ac:spMk id="2" creationId="{95C1364F-BA02-4FC7-B89F-F16C0BE10AF5}"/>
          </ac:spMkLst>
        </pc:spChg>
        <pc:spChg chg="del mod ord">
          <ac:chgData name="Jacek Burski" userId="S::jacek.burski@uwr.edu.pl::9dd55797-e793-4bcc-be04-bdcfb23d4e87" providerId="AD" clId="Web-{32F7637B-D7DA-4BAE-9268-FCFE5EB25B82}" dt="2022-01-24T19:41:34.808" v="5"/>
          <ac:spMkLst>
            <pc:docMk/>
            <pc:sldMk cId="3384184103" sldId="277"/>
            <ac:spMk id="3" creationId="{C79B58A1-1DFD-4DBB-BF6A-8ADD26498B0A}"/>
          </ac:spMkLst>
        </pc:spChg>
        <pc:picChg chg="add mod ord">
          <ac:chgData name="Jacek Burski" userId="S::jacek.burski@uwr.edu.pl::9dd55797-e793-4bcc-be04-bdcfb23d4e87" providerId="AD" clId="Web-{32F7637B-D7DA-4BAE-9268-FCFE5EB25B82}" dt="2022-01-24T19:41:55.249" v="8" actId="14100"/>
          <ac:picMkLst>
            <pc:docMk/>
            <pc:sldMk cId="3384184103" sldId="277"/>
            <ac:picMk id="4" creationId="{6ABAC9A2-E138-4A57-BA61-20A5A8483355}"/>
          </ac:picMkLst>
        </pc:picChg>
      </pc:sldChg>
    </pc:docChg>
  </pc:docChgLst>
  <pc:docChgLst>
    <pc:chgData name="Jacek Burski" userId="S::jacek.burski@uwr.edu.pl::9dd55797-e793-4bcc-be04-bdcfb23d4e87" providerId="AD" clId="Web-{BC44D883-CD19-47A1-B8CD-B3543635526A}"/>
    <pc:docChg chg="mod modSld">
      <pc:chgData name="Jacek Burski" userId="S::jacek.burski@uwr.edu.pl::9dd55797-e793-4bcc-be04-bdcfb23d4e87" providerId="AD" clId="Web-{BC44D883-CD19-47A1-B8CD-B3543635526A}" dt="2022-01-25T16:15:40.777" v="21" actId="20577"/>
      <pc:docMkLst>
        <pc:docMk/>
      </pc:docMkLst>
      <pc:sldChg chg="addCm">
        <pc:chgData name="Jacek Burski" userId="S::jacek.burski@uwr.edu.pl::9dd55797-e793-4bcc-be04-bdcfb23d4e87" providerId="AD" clId="Web-{BC44D883-CD19-47A1-B8CD-B3543635526A}" dt="2022-01-25T16:10:34.866" v="1"/>
        <pc:sldMkLst>
          <pc:docMk/>
          <pc:sldMk cId="3251322505" sldId="258"/>
        </pc:sldMkLst>
      </pc:sldChg>
      <pc:sldChg chg="modSp">
        <pc:chgData name="Jacek Burski" userId="S::jacek.burski@uwr.edu.pl::9dd55797-e793-4bcc-be04-bdcfb23d4e87" providerId="AD" clId="Web-{BC44D883-CD19-47A1-B8CD-B3543635526A}" dt="2022-01-25T16:11:00.446" v="2" actId="20577"/>
        <pc:sldMkLst>
          <pc:docMk/>
          <pc:sldMk cId="4106794732" sldId="260"/>
        </pc:sldMkLst>
        <pc:spChg chg="mod">
          <ac:chgData name="Jacek Burski" userId="S::jacek.burski@uwr.edu.pl::9dd55797-e793-4bcc-be04-bdcfb23d4e87" providerId="AD" clId="Web-{BC44D883-CD19-47A1-B8CD-B3543635526A}" dt="2022-01-25T16:11:00.446" v="2" actId="20577"/>
          <ac:spMkLst>
            <pc:docMk/>
            <pc:sldMk cId="4106794732" sldId="260"/>
            <ac:spMk id="3" creationId="{00000000-0000-0000-0000-000000000000}"/>
          </ac:spMkLst>
        </pc:spChg>
      </pc:sldChg>
      <pc:sldChg chg="addCm">
        <pc:chgData name="Jacek Burski" userId="S::jacek.burski@uwr.edu.pl::9dd55797-e793-4bcc-be04-bdcfb23d4e87" providerId="AD" clId="Web-{BC44D883-CD19-47A1-B8CD-B3543635526A}" dt="2022-01-25T16:11:42.980" v="3"/>
        <pc:sldMkLst>
          <pc:docMk/>
          <pc:sldMk cId="130998320" sldId="268"/>
        </pc:sldMkLst>
      </pc:sldChg>
      <pc:sldChg chg="addSp modSp mod modClrScheme chgLayout">
        <pc:chgData name="Jacek Burski" userId="S::jacek.burski@uwr.edu.pl::9dd55797-e793-4bcc-be04-bdcfb23d4e87" providerId="AD" clId="Web-{BC44D883-CD19-47A1-B8CD-B3543635526A}" dt="2022-01-25T16:15:40.777" v="21" actId="20577"/>
        <pc:sldMkLst>
          <pc:docMk/>
          <pc:sldMk cId="83383381" sldId="276"/>
        </pc:sldMkLst>
        <pc:spChg chg="mod ord">
          <ac:chgData name="Jacek Burski" userId="S::jacek.burski@uwr.edu.pl::9dd55797-e793-4bcc-be04-bdcfb23d4e87" providerId="AD" clId="Web-{BC44D883-CD19-47A1-B8CD-B3543635526A}" dt="2022-01-25T16:14:59.196" v="7"/>
          <ac:spMkLst>
            <pc:docMk/>
            <pc:sldMk cId="83383381" sldId="276"/>
            <ac:spMk id="2" creationId="{00000000-0000-0000-0000-000000000000}"/>
          </ac:spMkLst>
        </pc:spChg>
        <pc:spChg chg="mod ord">
          <ac:chgData name="Jacek Burski" userId="S::jacek.burski@uwr.edu.pl::9dd55797-e793-4bcc-be04-bdcfb23d4e87" providerId="AD" clId="Web-{BC44D883-CD19-47A1-B8CD-B3543635526A}" dt="2022-01-25T16:15:34.464" v="17"/>
          <ac:spMkLst>
            <pc:docMk/>
            <pc:sldMk cId="83383381" sldId="276"/>
            <ac:spMk id="3" creationId="{00000000-0000-0000-0000-000000000000}"/>
          </ac:spMkLst>
        </pc:spChg>
        <pc:spChg chg="add mod ord">
          <ac:chgData name="Jacek Burski" userId="S::jacek.burski@uwr.edu.pl::9dd55797-e793-4bcc-be04-bdcfb23d4e87" providerId="AD" clId="Web-{BC44D883-CD19-47A1-B8CD-B3543635526A}" dt="2022-01-25T16:15:40.777" v="21" actId="20577"/>
          <ac:spMkLst>
            <pc:docMk/>
            <pc:sldMk cId="83383381" sldId="276"/>
            <ac:spMk id="4" creationId="{BDC68FCF-A1B4-4DCE-9B3A-69CE602F5173}"/>
          </ac:spMkLst>
        </pc:spChg>
      </pc:sldChg>
    </pc:docChg>
  </pc:docChgLst>
  <pc:docChgLst>
    <pc:chgData name="Jacek Burski" userId="S::jacek.burski@uwr.edu.pl::9dd55797-e793-4bcc-be04-bdcfb23d4e87" providerId="AD" clId="Web-{5BA441B5-F76F-4772-BEF3-CC3C2AA85C9C}"/>
    <pc:docChg chg="addSld modSld">
      <pc:chgData name="Jacek Burski" userId="S::jacek.burski@uwr.edu.pl::9dd55797-e793-4bcc-be04-bdcfb23d4e87" providerId="AD" clId="Web-{5BA441B5-F76F-4772-BEF3-CC3C2AA85C9C}" dt="2022-01-25T17:07:24.398" v="96" actId="20577"/>
      <pc:docMkLst>
        <pc:docMk/>
      </pc:docMkLst>
      <pc:sldChg chg="modSp">
        <pc:chgData name="Jacek Burski" userId="S::jacek.burski@uwr.edu.pl::9dd55797-e793-4bcc-be04-bdcfb23d4e87" providerId="AD" clId="Web-{5BA441B5-F76F-4772-BEF3-CC3C2AA85C9C}" dt="2022-01-25T17:06:08.209" v="12" actId="20577"/>
        <pc:sldMkLst>
          <pc:docMk/>
          <pc:sldMk cId="155973101" sldId="275"/>
        </pc:sldMkLst>
        <pc:spChg chg="mod">
          <ac:chgData name="Jacek Burski" userId="S::jacek.burski@uwr.edu.pl::9dd55797-e793-4bcc-be04-bdcfb23d4e87" providerId="AD" clId="Web-{5BA441B5-F76F-4772-BEF3-CC3C2AA85C9C}" dt="2022-01-25T17:06:08.209" v="12" actId="20577"/>
          <ac:spMkLst>
            <pc:docMk/>
            <pc:sldMk cId="155973101" sldId="275"/>
            <ac:spMk id="2" creationId="{00000000-0000-0000-0000-000000000000}"/>
          </ac:spMkLst>
        </pc:spChg>
      </pc:sldChg>
      <pc:sldChg chg="modSp new">
        <pc:chgData name="Jacek Burski" userId="S::jacek.burski@uwr.edu.pl::9dd55797-e793-4bcc-be04-bdcfb23d4e87" providerId="AD" clId="Web-{5BA441B5-F76F-4772-BEF3-CC3C2AA85C9C}" dt="2022-01-25T17:07:24.398" v="96" actId="20577"/>
        <pc:sldMkLst>
          <pc:docMk/>
          <pc:sldMk cId="1286132791" sldId="279"/>
        </pc:sldMkLst>
        <pc:spChg chg="mod">
          <ac:chgData name="Jacek Burski" userId="S::jacek.burski@uwr.edu.pl::9dd55797-e793-4bcc-be04-bdcfb23d4e87" providerId="AD" clId="Web-{5BA441B5-F76F-4772-BEF3-CC3C2AA85C9C}" dt="2022-01-25T17:06:21.100" v="15" actId="20577"/>
          <ac:spMkLst>
            <pc:docMk/>
            <pc:sldMk cId="1286132791" sldId="279"/>
            <ac:spMk id="2" creationId="{E2DAD189-D0B7-4AAD-AC06-2C938CCFEC4F}"/>
          </ac:spMkLst>
        </pc:spChg>
        <pc:spChg chg="mod">
          <ac:chgData name="Jacek Burski" userId="S::jacek.burski@uwr.edu.pl::9dd55797-e793-4bcc-be04-bdcfb23d4e87" providerId="AD" clId="Web-{5BA441B5-F76F-4772-BEF3-CC3C2AA85C9C}" dt="2022-01-25T17:07:24.398" v="96" actId="20577"/>
          <ac:spMkLst>
            <pc:docMk/>
            <pc:sldMk cId="1286132791" sldId="279"/>
            <ac:spMk id="3" creationId="{E6F9E559-B29D-4036-AEC7-C97D778647EA}"/>
          </ac:spMkLst>
        </pc:spChg>
      </pc:sldChg>
    </pc:docChg>
  </pc:docChgLst>
  <pc:docChgLst>
    <pc:chgData name="Adam Mrozowicki" userId="S::adam.mrozowicki@uwr.edu.pl::c7e3cfac-be80-47cd-89fe-2871e01c3edc" providerId="AD" clId="Web-{50EB88BC-03B8-467B-A8D1-934D7C89C7BC}"/>
    <pc:docChg chg="modSld">
      <pc:chgData name="Adam Mrozowicki" userId="S::adam.mrozowicki@uwr.edu.pl::c7e3cfac-be80-47cd-89fe-2871e01c3edc" providerId="AD" clId="Web-{50EB88BC-03B8-467B-A8D1-934D7C89C7BC}" dt="2022-01-11T18:23:42.917" v="83"/>
      <pc:docMkLst>
        <pc:docMk/>
      </pc:docMkLst>
      <pc:sldChg chg="modCm">
        <pc:chgData name="Adam Mrozowicki" userId="S::adam.mrozowicki@uwr.edu.pl::c7e3cfac-be80-47cd-89fe-2871e01c3edc" providerId="AD" clId="Web-{50EB88BC-03B8-467B-A8D1-934D7C89C7BC}" dt="2022-01-11T18:23:42.917" v="83"/>
        <pc:sldMkLst>
          <pc:docMk/>
          <pc:sldMk cId="3251322505" sldId="258"/>
        </pc:sldMkLst>
      </pc:sldChg>
      <pc:sldChg chg="modSp modCm">
        <pc:chgData name="Adam Mrozowicki" userId="S::adam.mrozowicki@uwr.edu.pl::c7e3cfac-be80-47cd-89fe-2871e01c3edc" providerId="AD" clId="Web-{50EB88BC-03B8-467B-A8D1-934D7C89C7BC}" dt="2022-01-11T18:23:24.807" v="82" actId="20577"/>
        <pc:sldMkLst>
          <pc:docMk/>
          <pc:sldMk cId="3622031909" sldId="264"/>
        </pc:sldMkLst>
        <pc:spChg chg="mod">
          <ac:chgData name="Adam Mrozowicki" userId="S::adam.mrozowicki@uwr.edu.pl::c7e3cfac-be80-47cd-89fe-2871e01c3edc" providerId="AD" clId="Web-{50EB88BC-03B8-467B-A8D1-934D7C89C7BC}" dt="2022-01-11T18:23:24.807" v="82" actId="20577"/>
          <ac:spMkLst>
            <pc:docMk/>
            <pc:sldMk cId="3622031909" sldId="264"/>
            <ac:spMk id="3" creationId="{00000000-0000-0000-0000-000000000000}"/>
          </ac:spMkLst>
        </pc:spChg>
      </pc:sldChg>
    </pc:docChg>
  </pc:docChgLst>
  <pc:docChgLst>
    <pc:chgData name="Jacek Burski" userId="S::jacek.burski@uwr.edu.pl::9dd55797-e793-4bcc-be04-bdcfb23d4e87" providerId="AD" clId="Web-{0B34078D-893D-4F13-A726-FF497D1E42CF}"/>
    <pc:docChg chg="addSld modSld">
      <pc:chgData name="Jacek Burski" userId="S::jacek.burski@uwr.edu.pl::9dd55797-e793-4bcc-be04-bdcfb23d4e87" providerId="AD" clId="Web-{0B34078D-893D-4F13-A726-FF497D1E42CF}" dt="2022-01-25T16:59:46.118" v="180" actId="20577"/>
      <pc:docMkLst>
        <pc:docMk/>
      </pc:docMkLst>
      <pc:sldChg chg="modSp delCm modCm">
        <pc:chgData name="Jacek Burski" userId="S::jacek.burski@uwr.edu.pl::9dd55797-e793-4bcc-be04-bdcfb23d4e87" providerId="AD" clId="Web-{0B34078D-893D-4F13-A726-FF497D1E42CF}" dt="2022-01-25T16:17:41.820" v="2" actId="20577"/>
        <pc:sldMkLst>
          <pc:docMk/>
          <pc:sldMk cId="3251322505" sldId="258"/>
        </pc:sldMkLst>
        <pc:spChg chg="mod">
          <ac:chgData name="Jacek Burski" userId="S::jacek.burski@uwr.edu.pl::9dd55797-e793-4bcc-be04-bdcfb23d4e87" providerId="AD" clId="Web-{0B34078D-893D-4F13-A726-FF497D1E42CF}" dt="2022-01-25T16:17:41.820" v="2" actId="20577"/>
          <ac:spMkLst>
            <pc:docMk/>
            <pc:sldMk cId="3251322505" sldId="258"/>
            <ac:spMk id="3" creationId="{00000000-0000-0000-0000-000000000000}"/>
          </ac:spMkLst>
        </pc:spChg>
      </pc:sldChg>
      <pc:sldChg chg="addSp modSp mod modClrScheme chgLayout">
        <pc:chgData name="Jacek Burski" userId="S::jacek.burski@uwr.edu.pl::9dd55797-e793-4bcc-be04-bdcfb23d4e87" providerId="AD" clId="Web-{0B34078D-893D-4F13-A726-FF497D1E42CF}" dt="2022-01-25T16:59:46.118" v="180" actId="20577"/>
        <pc:sldMkLst>
          <pc:docMk/>
          <pc:sldMk cId="535665236" sldId="262"/>
        </pc:sldMkLst>
        <pc:spChg chg="mod ord">
          <ac:chgData name="Jacek Burski" userId="S::jacek.burski@uwr.edu.pl::9dd55797-e793-4bcc-be04-bdcfb23d4e87" providerId="AD" clId="Web-{0B34078D-893D-4F13-A726-FF497D1E42CF}" dt="2022-01-25T16:18:03.258" v="5"/>
          <ac:spMkLst>
            <pc:docMk/>
            <pc:sldMk cId="535665236" sldId="262"/>
            <ac:spMk id="2" creationId="{00000000-0000-0000-0000-000000000000}"/>
          </ac:spMkLst>
        </pc:spChg>
        <pc:spChg chg="mod ord">
          <ac:chgData name="Jacek Burski" userId="S::jacek.burski@uwr.edu.pl::9dd55797-e793-4bcc-be04-bdcfb23d4e87" providerId="AD" clId="Web-{0B34078D-893D-4F13-A726-FF497D1E42CF}" dt="2022-01-25T16:18:44.665" v="17" actId="20577"/>
          <ac:spMkLst>
            <pc:docMk/>
            <pc:sldMk cId="535665236" sldId="262"/>
            <ac:spMk id="3" creationId="{00000000-0000-0000-0000-000000000000}"/>
          </ac:spMkLst>
        </pc:spChg>
        <pc:spChg chg="add mod ord">
          <ac:chgData name="Jacek Burski" userId="S::jacek.burski@uwr.edu.pl::9dd55797-e793-4bcc-be04-bdcfb23d4e87" providerId="AD" clId="Web-{0B34078D-893D-4F13-A726-FF497D1E42CF}" dt="2022-01-25T16:59:46.118" v="180" actId="20577"/>
          <ac:spMkLst>
            <pc:docMk/>
            <pc:sldMk cId="535665236" sldId="262"/>
            <ac:spMk id="4" creationId="{2F4C4AC0-8219-4E75-AB9D-C03ED0EE536D}"/>
          </ac:spMkLst>
        </pc:spChg>
      </pc:sldChg>
      <pc:sldChg chg="modSp">
        <pc:chgData name="Jacek Burski" userId="S::jacek.burski@uwr.edu.pl::9dd55797-e793-4bcc-be04-bdcfb23d4e87" providerId="AD" clId="Web-{0B34078D-893D-4F13-A726-FF497D1E42CF}" dt="2022-01-25T16:54:15.313" v="119" actId="20577"/>
        <pc:sldMkLst>
          <pc:docMk/>
          <pc:sldMk cId="155973101" sldId="275"/>
        </pc:sldMkLst>
        <pc:spChg chg="mod">
          <ac:chgData name="Jacek Burski" userId="S::jacek.burski@uwr.edu.pl::9dd55797-e793-4bcc-be04-bdcfb23d4e87" providerId="AD" clId="Web-{0B34078D-893D-4F13-A726-FF497D1E42CF}" dt="2022-01-25T16:51:50.591" v="52" actId="20577"/>
          <ac:spMkLst>
            <pc:docMk/>
            <pc:sldMk cId="155973101" sldId="275"/>
            <ac:spMk id="2" creationId="{00000000-0000-0000-0000-000000000000}"/>
          </ac:spMkLst>
        </pc:spChg>
        <pc:spChg chg="mod">
          <ac:chgData name="Jacek Burski" userId="S::jacek.burski@uwr.edu.pl::9dd55797-e793-4bcc-be04-bdcfb23d4e87" providerId="AD" clId="Web-{0B34078D-893D-4F13-A726-FF497D1E42CF}" dt="2022-01-25T16:54:15.313" v="119" actId="20577"/>
          <ac:spMkLst>
            <pc:docMk/>
            <pc:sldMk cId="155973101" sldId="275"/>
            <ac:spMk id="3" creationId="{00000000-0000-0000-0000-000000000000}"/>
          </ac:spMkLst>
        </pc:spChg>
      </pc:sldChg>
      <pc:sldChg chg="modSp">
        <pc:chgData name="Jacek Burski" userId="S::jacek.burski@uwr.edu.pl::9dd55797-e793-4bcc-be04-bdcfb23d4e87" providerId="AD" clId="Web-{0B34078D-893D-4F13-A726-FF497D1E42CF}" dt="2022-01-25T16:17:51.555" v="4" actId="20577"/>
        <pc:sldMkLst>
          <pc:docMk/>
          <pc:sldMk cId="83383381" sldId="276"/>
        </pc:sldMkLst>
        <pc:spChg chg="mod">
          <ac:chgData name="Jacek Burski" userId="S::jacek.burski@uwr.edu.pl::9dd55797-e793-4bcc-be04-bdcfb23d4e87" providerId="AD" clId="Web-{0B34078D-893D-4F13-A726-FF497D1E42CF}" dt="2022-01-25T16:17:51.555" v="4" actId="20577"/>
          <ac:spMkLst>
            <pc:docMk/>
            <pc:sldMk cId="83383381" sldId="276"/>
            <ac:spMk id="4" creationId="{BDC68FCF-A1B4-4DCE-9B3A-69CE602F5173}"/>
          </ac:spMkLst>
        </pc:spChg>
      </pc:sldChg>
      <pc:sldChg chg="modSp new">
        <pc:chgData name="Jacek Burski" userId="S::jacek.burski@uwr.edu.pl::9dd55797-e793-4bcc-be04-bdcfb23d4e87" providerId="AD" clId="Web-{0B34078D-893D-4F13-A726-FF497D1E42CF}" dt="2022-01-25T16:59:32.367" v="179" actId="20577"/>
        <pc:sldMkLst>
          <pc:docMk/>
          <pc:sldMk cId="731987976" sldId="278"/>
        </pc:sldMkLst>
        <pc:spChg chg="mod">
          <ac:chgData name="Jacek Burski" userId="S::jacek.burski@uwr.edu.pl::9dd55797-e793-4bcc-be04-bdcfb23d4e87" providerId="AD" clId="Web-{0B34078D-893D-4F13-A726-FF497D1E42CF}" dt="2022-01-25T16:59:32.367" v="179" actId="20577"/>
          <ac:spMkLst>
            <pc:docMk/>
            <pc:sldMk cId="731987976" sldId="278"/>
            <ac:spMk id="2" creationId="{F5F01EDE-987B-489A-B03F-4C7D2BCA0A17}"/>
          </ac:spMkLst>
        </pc:spChg>
        <pc:spChg chg="mod">
          <ac:chgData name="Jacek Burski" userId="S::jacek.burski@uwr.edu.pl::9dd55797-e793-4bcc-be04-bdcfb23d4e87" providerId="AD" clId="Web-{0B34078D-893D-4F13-A726-FF497D1E42CF}" dt="2022-01-25T16:59:16.554" v="176" actId="20577"/>
          <ac:spMkLst>
            <pc:docMk/>
            <pc:sldMk cId="731987976" sldId="278"/>
            <ac:spMk id="3" creationId="{6DDB9EE6-0159-459E-8952-ABAA3740FC26}"/>
          </ac:spMkLst>
        </pc:spChg>
      </pc:sldChg>
    </pc:docChg>
  </pc:docChgLst>
  <pc:docChgLst>
    <pc:chgData name="Adam Mrozowicki" userId="S::adam.mrozowicki@uwr.edu.pl::c7e3cfac-be80-47cd-89fe-2871e01c3edc" providerId="AD" clId="Web-{3A615FE3-E58C-459E-8E7A-6B3014114092}"/>
    <pc:docChg chg="modSld">
      <pc:chgData name="Adam Mrozowicki" userId="S::adam.mrozowicki@uwr.edu.pl::c7e3cfac-be80-47cd-89fe-2871e01c3edc" providerId="AD" clId="Web-{3A615FE3-E58C-459E-8E7A-6B3014114092}" dt="2022-01-25T17:37:54.144" v="0"/>
      <pc:docMkLst>
        <pc:docMk/>
      </pc:docMkLst>
      <pc:sldChg chg="addSp delSp modSp">
        <pc:chgData name="Adam Mrozowicki" userId="S::adam.mrozowicki@uwr.edu.pl::c7e3cfac-be80-47cd-89fe-2871e01c3edc" providerId="AD" clId="Web-{3A615FE3-E58C-459E-8E7A-6B3014114092}" dt="2022-01-25T17:37:54.144" v="0"/>
        <pc:sldMkLst>
          <pc:docMk/>
          <pc:sldMk cId="3384184103" sldId="277"/>
        </pc:sldMkLst>
        <pc:spChg chg="add mod">
          <ac:chgData name="Adam Mrozowicki" userId="S::adam.mrozowicki@uwr.edu.pl::c7e3cfac-be80-47cd-89fe-2871e01c3edc" providerId="AD" clId="Web-{3A615FE3-E58C-459E-8E7A-6B3014114092}" dt="2022-01-25T17:37:54.144" v="0"/>
          <ac:spMkLst>
            <pc:docMk/>
            <pc:sldMk cId="3384184103" sldId="277"/>
            <ac:spMk id="6" creationId="{652705C5-4838-4393-A10D-897C99DE0EE4}"/>
          </ac:spMkLst>
        </pc:spChg>
        <pc:picChg chg="del">
          <ac:chgData name="Adam Mrozowicki" userId="S::adam.mrozowicki@uwr.edu.pl::c7e3cfac-be80-47cd-89fe-2871e01c3edc" providerId="AD" clId="Web-{3A615FE3-E58C-459E-8E7A-6B3014114092}" dt="2022-01-25T17:37:54.144" v="0"/>
          <ac:picMkLst>
            <pc:docMk/>
            <pc:sldMk cId="3384184103" sldId="277"/>
            <ac:picMk id="4" creationId="{6ABAC9A2-E138-4A57-BA61-20A5A8483355}"/>
          </ac:picMkLst>
        </pc:picChg>
      </pc:sldChg>
    </pc:docChg>
  </pc:docChgLst>
  <pc:docChgLst>
    <pc:chgData name="Jacek Burski" userId="S::jacek.burski@uwr.edu.pl::9dd55797-e793-4bcc-be04-bdcfb23d4e87" providerId="AD" clId="Web-{27122A65-B809-4DD0-BBEC-7EEEDD7CB61C}"/>
    <pc:docChg chg="addSld modSld sldOrd">
      <pc:chgData name="Jacek Burski" userId="S::jacek.burski@uwr.edu.pl::9dd55797-e793-4bcc-be04-bdcfb23d4e87" providerId="AD" clId="Web-{27122A65-B809-4DD0-BBEC-7EEEDD7CB61C}" dt="2022-01-25T18:06:15.978" v="340" actId="20577"/>
      <pc:docMkLst>
        <pc:docMk/>
      </pc:docMkLst>
      <pc:sldChg chg="modSp new ord">
        <pc:chgData name="Jacek Burski" userId="S::jacek.burski@uwr.edu.pl::9dd55797-e793-4bcc-be04-bdcfb23d4e87" providerId="AD" clId="Web-{27122A65-B809-4DD0-BBEC-7EEEDD7CB61C}" dt="2022-01-25T18:06:15.978" v="340" actId="20577"/>
        <pc:sldMkLst>
          <pc:docMk/>
          <pc:sldMk cId="2311340088" sldId="280"/>
        </pc:sldMkLst>
        <pc:spChg chg="mod">
          <ac:chgData name="Jacek Burski" userId="S::jacek.burski@uwr.edu.pl::9dd55797-e793-4bcc-be04-bdcfb23d4e87" providerId="AD" clId="Web-{27122A65-B809-4DD0-BBEC-7EEEDD7CB61C}" dt="2022-01-25T18:00:18.689" v="37" actId="20577"/>
          <ac:spMkLst>
            <pc:docMk/>
            <pc:sldMk cId="2311340088" sldId="280"/>
            <ac:spMk id="2" creationId="{539A59C6-63BB-42F9-80DB-CA770E66DD44}"/>
          </ac:spMkLst>
        </pc:spChg>
        <pc:spChg chg="mod">
          <ac:chgData name="Jacek Burski" userId="S::jacek.burski@uwr.edu.pl::9dd55797-e793-4bcc-be04-bdcfb23d4e87" providerId="AD" clId="Web-{27122A65-B809-4DD0-BBEC-7EEEDD7CB61C}" dt="2022-01-25T18:06:15.978" v="340" actId="20577"/>
          <ac:spMkLst>
            <pc:docMk/>
            <pc:sldMk cId="2311340088" sldId="280"/>
            <ac:spMk id="3" creationId="{DF2FDDCB-FC7B-41CA-A3D6-DBA350E6F5BE}"/>
          </ac:spMkLst>
        </pc:spChg>
      </pc:sldChg>
    </pc:docChg>
  </pc:docChgLst>
  <pc:docChgLst>
    <pc:chgData name="Jacek Burski" userId="9dd55797-e793-4bcc-be04-bdcfb23d4e87" providerId="ADAL" clId="{D1B76E80-7C35-4759-B1E8-0FAB9C018CFC}"/>
    <pc:docChg chg="modSld">
      <pc:chgData name="Jacek Burski" userId="9dd55797-e793-4bcc-be04-bdcfb23d4e87" providerId="ADAL" clId="{D1B76E80-7C35-4759-B1E8-0FAB9C018CFC}" dt="2022-01-25T17:02:42.596" v="10" actId="20577"/>
      <pc:docMkLst>
        <pc:docMk/>
      </pc:docMkLst>
      <pc:sldChg chg="modSp mod">
        <pc:chgData name="Jacek Burski" userId="9dd55797-e793-4bcc-be04-bdcfb23d4e87" providerId="ADAL" clId="{D1B76E80-7C35-4759-B1E8-0FAB9C018CFC}" dt="2022-01-25T17:01:53.489" v="7" actId="404"/>
        <pc:sldMkLst>
          <pc:docMk/>
          <pc:sldMk cId="535665236" sldId="262"/>
        </pc:sldMkLst>
        <pc:spChg chg="mod">
          <ac:chgData name="Jacek Burski" userId="9dd55797-e793-4bcc-be04-bdcfb23d4e87" providerId="ADAL" clId="{D1B76E80-7C35-4759-B1E8-0FAB9C018CFC}" dt="2022-01-25T17:01:42.869" v="6" actId="20577"/>
          <ac:spMkLst>
            <pc:docMk/>
            <pc:sldMk cId="535665236" sldId="262"/>
            <ac:spMk id="3" creationId="{00000000-0000-0000-0000-000000000000}"/>
          </ac:spMkLst>
        </pc:spChg>
        <pc:spChg chg="mod">
          <ac:chgData name="Jacek Burski" userId="9dd55797-e793-4bcc-be04-bdcfb23d4e87" providerId="ADAL" clId="{D1B76E80-7C35-4759-B1E8-0FAB9C018CFC}" dt="2022-01-25T17:01:53.489" v="7" actId="404"/>
          <ac:spMkLst>
            <pc:docMk/>
            <pc:sldMk cId="535665236" sldId="262"/>
            <ac:spMk id="4" creationId="{2F4C4AC0-8219-4E75-AB9D-C03ED0EE536D}"/>
          </ac:spMkLst>
        </pc:spChg>
      </pc:sldChg>
      <pc:sldChg chg="modSp mod">
        <pc:chgData name="Jacek Burski" userId="9dd55797-e793-4bcc-be04-bdcfb23d4e87" providerId="ADAL" clId="{D1B76E80-7C35-4759-B1E8-0FAB9C018CFC}" dt="2022-01-25T17:02:42.596" v="10" actId="20577"/>
        <pc:sldMkLst>
          <pc:docMk/>
          <pc:sldMk cId="2385294337" sldId="263"/>
        </pc:sldMkLst>
        <pc:spChg chg="mod">
          <ac:chgData name="Jacek Burski" userId="9dd55797-e793-4bcc-be04-bdcfb23d4e87" providerId="ADAL" clId="{D1B76E80-7C35-4759-B1E8-0FAB9C018CFC}" dt="2022-01-25T17:02:42.596" v="10" actId="20577"/>
          <ac:spMkLst>
            <pc:docMk/>
            <pc:sldMk cId="2385294337" sldId="263"/>
            <ac:spMk id="3" creationId="{00000000-0000-0000-0000-000000000000}"/>
          </ac:spMkLst>
        </pc:spChg>
      </pc:sldChg>
      <pc:sldChg chg="delCm">
        <pc:chgData name="Jacek Burski" userId="9dd55797-e793-4bcc-be04-bdcfb23d4e87" providerId="ADAL" clId="{D1B76E80-7C35-4759-B1E8-0FAB9C018CFC}" dt="2022-01-25T17:02:08.001" v="8"/>
        <pc:sldMkLst>
          <pc:docMk/>
          <pc:sldMk cId="130998320" sldId="268"/>
        </pc:sldMkLst>
      </pc:sldChg>
      <pc:sldChg chg="modSp mod">
        <pc:chgData name="Jacek Burski" userId="9dd55797-e793-4bcc-be04-bdcfb23d4e87" providerId="ADAL" clId="{D1B76E80-7C35-4759-B1E8-0FAB9C018CFC}" dt="2022-01-25T17:01:05.055" v="1" actId="20577"/>
        <pc:sldMkLst>
          <pc:docMk/>
          <pc:sldMk cId="155973101" sldId="275"/>
        </pc:sldMkLst>
        <pc:spChg chg="mod">
          <ac:chgData name="Jacek Burski" userId="9dd55797-e793-4bcc-be04-bdcfb23d4e87" providerId="ADAL" clId="{D1B76E80-7C35-4759-B1E8-0FAB9C018CFC}" dt="2022-01-25T17:01:05.055" v="1" actId="20577"/>
          <ac:spMkLst>
            <pc:docMk/>
            <pc:sldMk cId="155973101" sldId="275"/>
            <ac:spMk id="3" creationId="{00000000-0000-0000-0000-000000000000}"/>
          </ac:spMkLst>
        </pc:spChg>
      </pc:sldChg>
    </pc:docChg>
  </pc:docChgLst>
  <pc:docChgLst>
    <pc:chgData name="Adam Mrozowicki" userId="S::adam.mrozowicki@uwr.edu.pl::c7e3cfac-be80-47cd-89fe-2871e01c3edc" providerId="AD" clId="Web-{405C5C2D-15CB-4F0A-8CA2-DF549604725E}"/>
    <pc:docChg chg="modSld">
      <pc:chgData name="Adam Mrozowicki" userId="S::adam.mrozowicki@uwr.edu.pl::c7e3cfac-be80-47cd-89fe-2871e01c3edc" providerId="AD" clId="Web-{405C5C2D-15CB-4F0A-8CA2-DF549604725E}" dt="2022-01-25T15:41:18.189" v="291" actId="20577"/>
      <pc:docMkLst>
        <pc:docMk/>
      </pc:docMkLst>
      <pc:sldChg chg="modSp">
        <pc:chgData name="Adam Mrozowicki" userId="S::adam.mrozowicki@uwr.edu.pl::c7e3cfac-be80-47cd-89fe-2871e01c3edc" providerId="AD" clId="Web-{405C5C2D-15CB-4F0A-8CA2-DF549604725E}" dt="2022-01-25T15:41:18.189" v="291" actId="20577"/>
        <pc:sldMkLst>
          <pc:docMk/>
          <pc:sldMk cId="522762002" sldId="271"/>
        </pc:sldMkLst>
        <pc:spChg chg="mod">
          <ac:chgData name="Adam Mrozowicki" userId="S::adam.mrozowicki@uwr.edu.pl::c7e3cfac-be80-47cd-89fe-2871e01c3edc" providerId="AD" clId="Web-{405C5C2D-15CB-4F0A-8CA2-DF549604725E}" dt="2022-01-25T15:41:18.189" v="291" actId="20577"/>
          <ac:spMkLst>
            <pc:docMk/>
            <pc:sldMk cId="522762002" sldId="271"/>
            <ac:spMk id="3" creationId="{00000000-0000-0000-0000-000000000000}"/>
          </ac:spMkLst>
        </pc:spChg>
      </pc:sldChg>
    </pc:docChg>
  </pc:docChgLst>
  <pc:docChgLst>
    <pc:chgData name="Adam Mrozowicki" userId="S::adam.mrozowicki@uwr.edu.pl::c7e3cfac-be80-47cd-89fe-2871e01c3edc" providerId="AD" clId="Web-{6949A4F2-D09F-463B-A693-E79C8F8AD1AD}"/>
    <pc:docChg chg="modSld">
      <pc:chgData name="Adam Mrozowicki" userId="S::adam.mrozowicki@uwr.edu.pl::c7e3cfac-be80-47cd-89fe-2871e01c3edc" providerId="AD" clId="Web-{6949A4F2-D09F-463B-A693-E79C8F8AD1AD}" dt="2022-01-25T17:48:39.301" v="289" actId="20577"/>
      <pc:docMkLst>
        <pc:docMk/>
      </pc:docMkLst>
      <pc:sldChg chg="modSp">
        <pc:chgData name="Adam Mrozowicki" userId="S::adam.mrozowicki@uwr.edu.pl::c7e3cfac-be80-47cd-89fe-2871e01c3edc" providerId="AD" clId="Web-{6949A4F2-D09F-463B-A693-E79C8F8AD1AD}" dt="2022-01-25T17:47:23.453" v="183" actId="20577"/>
        <pc:sldMkLst>
          <pc:docMk/>
          <pc:sldMk cId="522762002" sldId="271"/>
        </pc:sldMkLst>
        <pc:spChg chg="mod">
          <ac:chgData name="Adam Mrozowicki" userId="S::adam.mrozowicki@uwr.edu.pl::c7e3cfac-be80-47cd-89fe-2871e01c3edc" providerId="AD" clId="Web-{6949A4F2-D09F-463B-A693-E79C8F8AD1AD}" dt="2022-01-25T17:47:23.453" v="183" actId="20577"/>
          <ac:spMkLst>
            <pc:docMk/>
            <pc:sldMk cId="522762002" sldId="271"/>
            <ac:spMk id="3" creationId="{00000000-0000-0000-0000-000000000000}"/>
          </ac:spMkLst>
        </pc:spChg>
      </pc:sldChg>
      <pc:sldChg chg="modSp">
        <pc:chgData name="Adam Mrozowicki" userId="S::adam.mrozowicki@uwr.edu.pl::c7e3cfac-be80-47cd-89fe-2871e01c3edc" providerId="AD" clId="Web-{6949A4F2-D09F-463B-A693-E79C8F8AD1AD}" dt="2022-01-25T17:48:39.301" v="289" actId="20577"/>
        <pc:sldMkLst>
          <pc:docMk/>
          <pc:sldMk cId="4061447216" sldId="273"/>
        </pc:sldMkLst>
        <pc:spChg chg="mod">
          <ac:chgData name="Adam Mrozowicki" userId="S::adam.mrozowicki@uwr.edu.pl::c7e3cfac-be80-47cd-89fe-2871e01c3edc" providerId="AD" clId="Web-{6949A4F2-D09F-463B-A693-E79C8F8AD1AD}" dt="2022-01-25T17:48:39.301" v="289" actId="20577"/>
          <ac:spMkLst>
            <pc:docMk/>
            <pc:sldMk cId="4061447216" sldId="273"/>
            <ac:spMk id="3" creationId="{00000000-0000-0000-0000-000000000000}"/>
          </ac:spMkLst>
        </pc:spChg>
      </pc:sldChg>
      <pc:sldChg chg="modSp">
        <pc:chgData name="Adam Mrozowicki" userId="S::adam.mrozowicki@uwr.edu.pl::c7e3cfac-be80-47cd-89fe-2871e01c3edc" providerId="AD" clId="Web-{6949A4F2-D09F-463B-A693-E79C8F8AD1AD}" dt="2022-01-25T17:48:09.113" v="286" actId="14100"/>
        <pc:sldMkLst>
          <pc:docMk/>
          <pc:sldMk cId="83383381" sldId="276"/>
        </pc:sldMkLst>
        <pc:spChg chg="mod">
          <ac:chgData name="Adam Mrozowicki" userId="S::adam.mrozowicki@uwr.edu.pl::c7e3cfac-be80-47cd-89fe-2871e01c3edc" providerId="AD" clId="Web-{6949A4F2-D09F-463B-A693-E79C8F8AD1AD}" dt="2022-01-25T17:48:09.113" v="286" actId="14100"/>
          <ac:spMkLst>
            <pc:docMk/>
            <pc:sldMk cId="83383381" sldId="276"/>
            <ac:spMk id="4" creationId="{BDC68FCF-A1B4-4DCE-9B3A-69CE602F5173}"/>
          </ac:spMkLst>
        </pc:spChg>
      </pc:sldChg>
      <pc:sldChg chg="addSp delSp modSp">
        <pc:chgData name="Adam Mrozowicki" userId="S::adam.mrozowicki@uwr.edu.pl::c7e3cfac-be80-47cd-89fe-2871e01c3edc" providerId="AD" clId="Web-{6949A4F2-D09F-463B-A693-E79C8F8AD1AD}" dt="2022-01-25T17:40:28.162" v="14" actId="20577"/>
        <pc:sldMkLst>
          <pc:docMk/>
          <pc:sldMk cId="3384184103" sldId="277"/>
        </pc:sldMkLst>
        <pc:spChg chg="del">
          <ac:chgData name="Adam Mrozowicki" userId="S::adam.mrozowicki@uwr.edu.pl::c7e3cfac-be80-47cd-89fe-2871e01c3edc" providerId="AD" clId="Web-{6949A4F2-D09F-463B-A693-E79C8F8AD1AD}" dt="2022-01-25T17:38:43.499" v="0"/>
          <ac:spMkLst>
            <pc:docMk/>
            <pc:sldMk cId="3384184103" sldId="277"/>
            <ac:spMk id="2" creationId="{95C1364F-BA02-4FC7-B89F-F16C0BE10AF5}"/>
          </ac:spMkLst>
        </pc:spChg>
        <pc:spChg chg="del">
          <ac:chgData name="Adam Mrozowicki" userId="S::adam.mrozowicki@uwr.edu.pl::c7e3cfac-be80-47cd-89fe-2871e01c3edc" providerId="AD" clId="Web-{6949A4F2-D09F-463B-A693-E79C8F8AD1AD}" dt="2022-01-25T17:39:49.597" v="4"/>
          <ac:spMkLst>
            <pc:docMk/>
            <pc:sldMk cId="3384184103" sldId="277"/>
            <ac:spMk id="3" creationId="{00000000-0000-0000-0000-000000000000}"/>
          </ac:spMkLst>
        </pc:spChg>
        <pc:spChg chg="del">
          <ac:chgData name="Adam Mrozowicki" userId="S::adam.mrozowicki@uwr.edu.pl::c7e3cfac-be80-47cd-89fe-2871e01c3edc" providerId="AD" clId="Web-{6949A4F2-D09F-463B-A693-E79C8F8AD1AD}" dt="2022-01-25T17:38:47.265" v="1"/>
          <ac:spMkLst>
            <pc:docMk/>
            <pc:sldMk cId="3384184103" sldId="277"/>
            <ac:spMk id="6" creationId="{652705C5-4838-4393-A10D-897C99DE0EE4}"/>
          </ac:spMkLst>
        </pc:spChg>
        <pc:spChg chg="add mod">
          <ac:chgData name="Adam Mrozowicki" userId="S::adam.mrozowicki@uwr.edu.pl::c7e3cfac-be80-47cd-89fe-2871e01c3edc" providerId="AD" clId="Web-{6949A4F2-D09F-463B-A693-E79C8F8AD1AD}" dt="2022-01-25T17:40:28.162" v="14" actId="20577"/>
          <ac:spMkLst>
            <pc:docMk/>
            <pc:sldMk cId="3384184103" sldId="277"/>
            <ac:spMk id="7" creationId="{52DD7277-D2FF-4511-AD77-85D544DABC5C}"/>
          </ac:spMkLst>
        </pc:spChg>
        <pc:picChg chg="add mod">
          <ac:chgData name="Adam Mrozowicki" userId="S::adam.mrozowicki@uwr.edu.pl::c7e3cfac-be80-47cd-89fe-2871e01c3edc" providerId="AD" clId="Web-{6949A4F2-D09F-463B-A693-E79C8F8AD1AD}" dt="2022-01-25T17:39:54.801" v="5" actId="14100"/>
          <ac:picMkLst>
            <pc:docMk/>
            <pc:sldMk cId="3384184103" sldId="277"/>
            <ac:picMk id="5" creationId="{AAE1BA8E-075F-4991-AC42-C89F14C3B80D}"/>
          </ac:picMkLst>
        </pc:picChg>
      </pc:sldChg>
    </pc:docChg>
  </pc:docChgLst>
  <pc:docChgLst>
    <pc:chgData name="Adam Mrozowicki" userId="S::adam.mrozowicki@uwr.edu.pl::c7e3cfac-be80-47cd-89fe-2871e01c3edc" providerId="AD" clId="Web-{3F9F5562-BFFB-4C63-85B5-26885BB1EABE}"/>
    <pc:docChg chg="modSld">
      <pc:chgData name="Adam Mrozowicki" userId="S::adam.mrozowicki@uwr.edu.pl::c7e3cfac-be80-47cd-89fe-2871e01c3edc" providerId="AD" clId="Web-{3F9F5562-BFFB-4C63-85B5-26885BB1EABE}" dt="2022-01-25T17:59:55.987" v="6" actId="20577"/>
      <pc:docMkLst>
        <pc:docMk/>
      </pc:docMkLst>
      <pc:sldChg chg="modSp">
        <pc:chgData name="Adam Mrozowicki" userId="S::adam.mrozowicki@uwr.edu.pl::c7e3cfac-be80-47cd-89fe-2871e01c3edc" providerId="AD" clId="Web-{3F9F5562-BFFB-4C63-85B5-26885BB1EABE}" dt="2022-01-25T17:58:23.281" v="4" actId="20577"/>
        <pc:sldMkLst>
          <pc:docMk/>
          <pc:sldMk cId="3251322505" sldId="258"/>
        </pc:sldMkLst>
        <pc:spChg chg="mod">
          <ac:chgData name="Adam Mrozowicki" userId="S::adam.mrozowicki@uwr.edu.pl::c7e3cfac-be80-47cd-89fe-2871e01c3edc" providerId="AD" clId="Web-{3F9F5562-BFFB-4C63-85B5-26885BB1EABE}" dt="2022-01-25T17:58:23.281" v="4" actId="20577"/>
          <ac:spMkLst>
            <pc:docMk/>
            <pc:sldMk cId="3251322505" sldId="258"/>
            <ac:spMk id="3" creationId="{00000000-0000-0000-0000-000000000000}"/>
          </ac:spMkLst>
        </pc:spChg>
      </pc:sldChg>
      <pc:sldChg chg="modSp">
        <pc:chgData name="Adam Mrozowicki" userId="S::adam.mrozowicki@uwr.edu.pl::c7e3cfac-be80-47cd-89fe-2871e01c3edc" providerId="AD" clId="Web-{3F9F5562-BFFB-4C63-85B5-26885BB1EABE}" dt="2022-01-25T17:59:55.987" v="6" actId="20577"/>
        <pc:sldMkLst>
          <pc:docMk/>
          <pc:sldMk cId="535665236" sldId="262"/>
        </pc:sldMkLst>
        <pc:spChg chg="mod">
          <ac:chgData name="Adam Mrozowicki" userId="S::adam.mrozowicki@uwr.edu.pl::c7e3cfac-be80-47cd-89fe-2871e01c3edc" providerId="AD" clId="Web-{3F9F5562-BFFB-4C63-85B5-26885BB1EABE}" dt="2022-01-25T17:59:55.987" v="6" actId="20577"/>
          <ac:spMkLst>
            <pc:docMk/>
            <pc:sldMk cId="535665236" sldId="262"/>
            <ac:spMk id="3" creationId="{00000000-0000-0000-0000-000000000000}"/>
          </ac:spMkLst>
        </pc:spChg>
      </pc:sldChg>
    </pc:docChg>
  </pc:docChgLst>
  <pc:docChgLst>
    <pc:chgData name="Jacek Burski" userId="S::jacek.burski@uwr.edu.pl::9dd55797-e793-4bcc-be04-bdcfb23d4e87" providerId="AD" clId="Web-{B00B23D6-2E1D-4BBC-9C64-D3BAC685A66D}"/>
    <pc:docChg chg="modSld">
      <pc:chgData name="Jacek Burski" userId="S::jacek.burski@uwr.edu.pl::9dd55797-e793-4bcc-be04-bdcfb23d4e87" providerId="AD" clId="Web-{B00B23D6-2E1D-4BBC-9C64-D3BAC685A66D}" dt="2022-01-26T10:40:01.543" v="12" actId="20577"/>
      <pc:docMkLst>
        <pc:docMk/>
      </pc:docMkLst>
      <pc:sldChg chg="modSp">
        <pc:chgData name="Jacek Burski" userId="S::jacek.burski@uwr.edu.pl::9dd55797-e793-4bcc-be04-bdcfb23d4e87" providerId="AD" clId="Web-{B00B23D6-2E1D-4BBC-9C64-D3BAC685A66D}" dt="2022-01-26T10:40:01.543" v="12" actId="20577"/>
        <pc:sldMkLst>
          <pc:docMk/>
          <pc:sldMk cId="2010436929" sldId="259"/>
        </pc:sldMkLst>
        <pc:spChg chg="mod">
          <ac:chgData name="Jacek Burski" userId="S::jacek.burski@uwr.edu.pl::9dd55797-e793-4bcc-be04-bdcfb23d4e87" providerId="AD" clId="Web-{B00B23D6-2E1D-4BBC-9C64-D3BAC685A66D}" dt="2022-01-26T10:40:01.543" v="12" actId="20577"/>
          <ac:spMkLst>
            <pc:docMk/>
            <pc:sldMk cId="2010436929" sldId="259"/>
            <ac:spMk id="3" creationId="{00000000-0000-0000-0000-000000000000}"/>
          </ac:spMkLst>
        </pc:spChg>
      </pc:sldChg>
      <pc:sldChg chg="modSp">
        <pc:chgData name="Jacek Burski" userId="S::jacek.burski@uwr.edu.pl::9dd55797-e793-4bcc-be04-bdcfb23d4e87" providerId="AD" clId="Web-{B00B23D6-2E1D-4BBC-9C64-D3BAC685A66D}" dt="2022-01-26T10:39:47.808" v="2" actId="20577"/>
        <pc:sldMkLst>
          <pc:docMk/>
          <pc:sldMk cId="535665236" sldId="262"/>
        </pc:sldMkLst>
        <pc:spChg chg="mod">
          <ac:chgData name="Jacek Burski" userId="S::jacek.burski@uwr.edu.pl::9dd55797-e793-4bcc-be04-bdcfb23d4e87" providerId="AD" clId="Web-{B00B23D6-2E1D-4BBC-9C64-D3BAC685A66D}" dt="2022-01-26T10:39:47.808" v="2" actId="20577"/>
          <ac:spMkLst>
            <pc:docMk/>
            <pc:sldMk cId="535665236" sldId="262"/>
            <ac:spMk id="3" creationId="{00000000-0000-0000-0000-000000000000}"/>
          </ac:spMkLst>
        </pc:spChg>
      </pc:sldChg>
    </pc:docChg>
  </pc:docChgLst>
</pc:chgInfo>
</file>

<file path=ppt/comments/modernComment_102_C1CB3E8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37A246D-7F42-45B5-B025-FC73F33D3755}" authorId="{D69E508E-11F3-CE5B-658A-7B985EC0F412}" status="resolved" created="2022-01-06T20:34:43.946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251322505" sldId="258"/>
      <ac:spMk id="3" creationId="{00000000-0000-0000-0000-000000000000}"/>
      <ac:txMk cp="578" len="133">
        <ac:context len="1028" hash="489369062"/>
      </ac:txMk>
    </ac:txMkLst>
    <p188:pos x="10018986" y="2679922"/>
    <p188:txBody>
      <a:bodyPr/>
      <a:lstStyle/>
      <a:p>
        <a:r>
          <a:rPr lang="en-GB"/>
          <a:t>tu bym dał jednak na odwrót, czyli najpierw przyspieszenia, a potem spowolnienie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3072D-21AB-48EF-AE1C-789166A6B9A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C40B271-B95A-45C2-964B-9A5F7FF4423B}">
      <dgm:prSet phldrT="[Tekst]"/>
      <dgm:spPr>
        <a:solidFill>
          <a:srgbClr val="92D050"/>
        </a:solidFill>
      </dgm:spPr>
      <dgm:t>
        <a:bodyPr/>
        <a:lstStyle/>
        <a:p>
          <a:r>
            <a:rPr lang="pl-PL"/>
            <a:t>Innowacja</a:t>
          </a:r>
        </a:p>
      </dgm:t>
    </dgm:pt>
    <dgm:pt modelId="{72182C51-1FB7-44C5-BB95-66D32BA2D8A8}" type="parTrans" cxnId="{E068B38D-BB16-4594-819E-62F52260BB06}">
      <dgm:prSet/>
      <dgm:spPr/>
      <dgm:t>
        <a:bodyPr/>
        <a:lstStyle/>
        <a:p>
          <a:endParaRPr lang="pl-PL"/>
        </a:p>
      </dgm:t>
    </dgm:pt>
    <dgm:pt modelId="{A54BD0FE-A129-44B8-A159-EA19A3B920EE}" type="sibTrans" cxnId="{E068B38D-BB16-4594-819E-62F52260BB06}">
      <dgm:prSet/>
      <dgm:spPr/>
      <dgm:t>
        <a:bodyPr/>
        <a:lstStyle/>
        <a:p>
          <a:endParaRPr lang="pl-PL"/>
        </a:p>
      </dgm:t>
    </dgm:pt>
    <dgm:pt modelId="{C979E8D5-3F7A-4EDC-8398-F7D224975EBC}">
      <dgm:prSet phldrT="[Tekst]"/>
      <dgm:spPr>
        <a:solidFill>
          <a:srgbClr val="FF0000"/>
        </a:solidFill>
      </dgm:spPr>
      <dgm:t>
        <a:bodyPr/>
        <a:lstStyle/>
        <a:p>
          <a:r>
            <a:rPr lang="pl-PL"/>
            <a:t>Opór vs. Normalizacja</a:t>
          </a:r>
        </a:p>
      </dgm:t>
    </dgm:pt>
    <dgm:pt modelId="{F96B92A0-5CC9-47A0-8C69-8F690EDE9B2D}" type="parTrans" cxnId="{1AC713C1-FBE7-4423-A1A8-242F44799089}">
      <dgm:prSet/>
      <dgm:spPr/>
      <dgm:t>
        <a:bodyPr/>
        <a:lstStyle/>
        <a:p>
          <a:endParaRPr lang="pl-PL"/>
        </a:p>
      </dgm:t>
    </dgm:pt>
    <dgm:pt modelId="{031E5352-2253-4001-B384-6D1877A46F96}" type="sibTrans" cxnId="{1AC713C1-FBE7-4423-A1A8-242F44799089}">
      <dgm:prSet/>
      <dgm:spPr/>
      <dgm:t>
        <a:bodyPr/>
        <a:lstStyle/>
        <a:p>
          <a:endParaRPr lang="pl-PL"/>
        </a:p>
      </dgm:t>
    </dgm:pt>
    <dgm:pt modelId="{89868641-E164-44E2-B581-44299F477779}">
      <dgm:prSet phldrT="[Tekst]"/>
      <dgm:spPr/>
      <dgm:t>
        <a:bodyPr/>
        <a:lstStyle/>
        <a:p>
          <a:r>
            <a:rPr lang="pl-PL"/>
            <a:t>Kontrola</a:t>
          </a:r>
        </a:p>
      </dgm:t>
    </dgm:pt>
    <dgm:pt modelId="{2F7EA347-38FF-404E-8116-76E2DBD634DB}" type="parTrans" cxnId="{DE30DF24-81C7-4B8A-99A9-0ACF7F79D3ED}">
      <dgm:prSet/>
      <dgm:spPr/>
      <dgm:t>
        <a:bodyPr/>
        <a:lstStyle/>
        <a:p>
          <a:endParaRPr lang="pl-PL"/>
        </a:p>
      </dgm:t>
    </dgm:pt>
    <dgm:pt modelId="{0CB9871A-EF9D-4C78-B698-6B0112BDE598}" type="sibTrans" cxnId="{DE30DF24-81C7-4B8A-99A9-0ACF7F79D3ED}">
      <dgm:prSet/>
      <dgm:spPr/>
      <dgm:t>
        <a:bodyPr/>
        <a:lstStyle/>
        <a:p>
          <a:endParaRPr lang="pl-PL"/>
        </a:p>
      </dgm:t>
    </dgm:pt>
    <dgm:pt modelId="{2593F50A-EA34-49D0-A234-58863CDEB083}" type="pres">
      <dgm:prSet presAssocID="{DFD3072D-21AB-48EF-AE1C-789166A6B9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33E7A31-D771-4B91-8398-23886AA08324}" type="pres">
      <dgm:prSet presAssocID="{1C40B271-B95A-45C2-964B-9A5F7FF442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3A9527-F9FB-4432-ADC6-1F168DDDE8B1}" type="pres">
      <dgm:prSet presAssocID="{A54BD0FE-A129-44B8-A159-EA19A3B920EE}" presName="sibTrans" presStyleLbl="sibTrans2D1" presStyleIdx="0" presStyleCnt="3"/>
      <dgm:spPr/>
      <dgm:t>
        <a:bodyPr/>
        <a:lstStyle/>
        <a:p>
          <a:endParaRPr lang="pl-PL"/>
        </a:p>
      </dgm:t>
    </dgm:pt>
    <dgm:pt modelId="{87780DD3-2A58-411A-8D91-52C5E286120E}" type="pres">
      <dgm:prSet presAssocID="{A54BD0FE-A129-44B8-A159-EA19A3B920EE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2A5DCAF6-3A3D-4ECA-8438-97252711DE86}" type="pres">
      <dgm:prSet presAssocID="{C979E8D5-3F7A-4EDC-8398-F7D224975E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EFC195-0B4C-41CC-BDEA-2A37722C917E}" type="pres">
      <dgm:prSet presAssocID="{031E5352-2253-4001-B384-6D1877A46F96}" presName="sibTrans" presStyleLbl="sibTrans2D1" presStyleIdx="1" presStyleCnt="3"/>
      <dgm:spPr/>
      <dgm:t>
        <a:bodyPr/>
        <a:lstStyle/>
        <a:p>
          <a:endParaRPr lang="pl-PL"/>
        </a:p>
      </dgm:t>
    </dgm:pt>
    <dgm:pt modelId="{AA4FBCDC-9AB3-41F9-B130-89D557B6FD7F}" type="pres">
      <dgm:prSet presAssocID="{031E5352-2253-4001-B384-6D1877A46F96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BF48FF9B-BBE6-4709-BEAB-27C8FC1F6326}" type="pres">
      <dgm:prSet presAssocID="{89868641-E164-44E2-B581-44299F47777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3A763B2-2F98-4565-8C51-610E13D89552}" type="pres">
      <dgm:prSet presAssocID="{0CB9871A-EF9D-4C78-B698-6B0112BDE598}" presName="sibTrans" presStyleLbl="sibTrans2D1" presStyleIdx="2" presStyleCnt="3"/>
      <dgm:spPr/>
      <dgm:t>
        <a:bodyPr/>
        <a:lstStyle/>
        <a:p>
          <a:endParaRPr lang="pl-PL"/>
        </a:p>
      </dgm:t>
    </dgm:pt>
    <dgm:pt modelId="{34ADD514-4E31-4F47-BF02-21D850D19570}" type="pres">
      <dgm:prSet presAssocID="{0CB9871A-EF9D-4C78-B698-6B0112BDE598}" presName="connectorText" presStyleLbl="sibTrans2D1" presStyleIdx="2" presStyleCnt="3"/>
      <dgm:spPr/>
      <dgm:t>
        <a:bodyPr/>
        <a:lstStyle/>
        <a:p>
          <a:endParaRPr lang="pl-PL"/>
        </a:p>
      </dgm:t>
    </dgm:pt>
  </dgm:ptLst>
  <dgm:cxnLst>
    <dgm:cxn modelId="{EE7E0DE7-B5FF-4D85-8042-78E94BDB4001}" type="presOf" srcId="{0CB9871A-EF9D-4C78-B698-6B0112BDE598}" destId="{34ADD514-4E31-4F47-BF02-21D850D19570}" srcOrd="1" destOrd="0" presId="urn:microsoft.com/office/officeart/2005/8/layout/cycle7"/>
    <dgm:cxn modelId="{13A78239-9912-437D-BFCD-E0FF9A9EEC8F}" type="presOf" srcId="{DFD3072D-21AB-48EF-AE1C-789166A6B9A4}" destId="{2593F50A-EA34-49D0-A234-58863CDEB083}" srcOrd="0" destOrd="0" presId="urn:microsoft.com/office/officeart/2005/8/layout/cycle7"/>
    <dgm:cxn modelId="{1AC713C1-FBE7-4423-A1A8-242F44799089}" srcId="{DFD3072D-21AB-48EF-AE1C-789166A6B9A4}" destId="{C979E8D5-3F7A-4EDC-8398-F7D224975EBC}" srcOrd="1" destOrd="0" parTransId="{F96B92A0-5CC9-47A0-8C69-8F690EDE9B2D}" sibTransId="{031E5352-2253-4001-B384-6D1877A46F96}"/>
    <dgm:cxn modelId="{7A683277-0DCE-4EDE-924F-A9514C7261A0}" type="presOf" srcId="{89868641-E164-44E2-B581-44299F477779}" destId="{BF48FF9B-BBE6-4709-BEAB-27C8FC1F6326}" srcOrd="0" destOrd="0" presId="urn:microsoft.com/office/officeart/2005/8/layout/cycle7"/>
    <dgm:cxn modelId="{DE30DF24-81C7-4B8A-99A9-0ACF7F79D3ED}" srcId="{DFD3072D-21AB-48EF-AE1C-789166A6B9A4}" destId="{89868641-E164-44E2-B581-44299F477779}" srcOrd="2" destOrd="0" parTransId="{2F7EA347-38FF-404E-8116-76E2DBD634DB}" sibTransId="{0CB9871A-EF9D-4C78-B698-6B0112BDE598}"/>
    <dgm:cxn modelId="{09068A34-E536-45E8-A2E0-25CF6781E8BF}" type="presOf" srcId="{1C40B271-B95A-45C2-964B-9A5F7FF4423B}" destId="{333E7A31-D771-4B91-8398-23886AA08324}" srcOrd="0" destOrd="0" presId="urn:microsoft.com/office/officeart/2005/8/layout/cycle7"/>
    <dgm:cxn modelId="{EA2D2272-793C-4C9C-AF47-2EBCDF5806C5}" type="presOf" srcId="{031E5352-2253-4001-B384-6D1877A46F96}" destId="{AA4FBCDC-9AB3-41F9-B130-89D557B6FD7F}" srcOrd="1" destOrd="0" presId="urn:microsoft.com/office/officeart/2005/8/layout/cycle7"/>
    <dgm:cxn modelId="{B635AF4E-B305-419F-A08D-20C02EAC5420}" type="presOf" srcId="{C979E8D5-3F7A-4EDC-8398-F7D224975EBC}" destId="{2A5DCAF6-3A3D-4ECA-8438-97252711DE86}" srcOrd="0" destOrd="0" presId="urn:microsoft.com/office/officeart/2005/8/layout/cycle7"/>
    <dgm:cxn modelId="{55216A6C-D3FD-46A2-AA00-87429E7AF31A}" type="presOf" srcId="{A54BD0FE-A129-44B8-A159-EA19A3B920EE}" destId="{87780DD3-2A58-411A-8D91-52C5E286120E}" srcOrd="1" destOrd="0" presId="urn:microsoft.com/office/officeart/2005/8/layout/cycle7"/>
    <dgm:cxn modelId="{2832F75C-4465-406C-9E15-1755D91C87CD}" type="presOf" srcId="{0CB9871A-EF9D-4C78-B698-6B0112BDE598}" destId="{E3A763B2-2F98-4565-8C51-610E13D89552}" srcOrd="0" destOrd="0" presId="urn:microsoft.com/office/officeart/2005/8/layout/cycle7"/>
    <dgm:cxn modelId="{C0684A3B-6763-4748-BA37-B81C97EC1A1E}" type="presOf" srcId="{A54BD0FE-A129-44B8-A159-EA19A3B920EE}" destId="{913A9527-F9FB-4432-ADC6-1F168DDDE8B1}" srcOrd="0" destOrd="0" presId="urn:microsoft.com/office/officeart/2005/8/layout/cycle7"/>
    <dgm:cxn modelId="{8A8FC10B-51A0-4DAB-A22D-149C780977D5}" type="presOf" srcId="{031E5352-2253-4001-B384-6D1877A46F96}" destId="{26EFC195-0B4C-41CC-BDEA-2A37722C917E}" srcOrd="0" destOrd="0" presId="urn:microsoft.com/office/officeart/2005/8/layout/cycle7"/>
    <dgm:cxn modelId="{E068B38D-BB16-4594-819E-62F52260BB06}" srcId="{DFD3072D-21AB-48EF-AE1C-789166A6B9A4}" destId="{1C40B271-B95A-45C2-964B-9A5F7FF4423B}" srcOrd="0" destOrd="0" parTransId="{72182C51-1FB7-44C5-BB95-66D32BA2D8A8}" sibTransId="{A54BD0FE-A129-44B8-A159-EA19A3B920EE}"/>
    <dgm:cxn modelId="{34AA470D-45E3-4B26-BD6A-00C86249B570}" type="presParOf" srcId="{2593F50A-EA34-49D0-A234-58863CDEB083}" destId="{333E7A31-D771-4B91-8398-23886AA08324}" srcOrd="0" destOrd="0" presId="urn:microsoft.com/office/officeart/2005/8/layout/cycle7"/>
    <dgm:cxn modelId="{F6CA7F3D-C8A8-4F39-922A-F542CE1A23D6}" type="presParOf" srcId="{2593F50A-EA34-49D0-A234-58863CDEB083}" destId="{913A9527-F9FB-4432-ADC6-1F168DDDE8B1}" srcOrd="1" destOrd="0" presId="urn:microsoft.com/office/officeart/2005/8/layout/cycle7"/>
    <dgm:cxn modelId="{58D4CE09-08D0-4C28-8C4F-87A37148E0DA}" type="presParOf" srcId="{913A9527-F9FB-4432-ADC6-1F168DDDE8B1}" destId="{87780DD3-2A58-411A-8D91-52C5E286120E}" srcOrd="0" destOrd="0" presId="urn:microsoft.com/office/officeart/2005/8/layout/cycle7"/>
    <dgm:cxn modelId="{46EFF9E5-2572-41F2-B9E9-CE55943CD942}" type="presParOf" srcId="{2593F50A-EA34-49D0-A234-58863CDEB083}" destId="{2A5DCAF6-3A3D-4ECA-8438-97252711DE86}" srcOrd="2" destOrd="0" presId="urn:microsoft.com/office/officeart/2005/8/layout/cycle7"/>
    <dgm:cxn modelId="{245EEE26-BD52-4717-8E5D-88373CB67069}" type="presParOf" srcId="{2593F50A-EA34-49D0-A234-58863CDEB083}" destId="{26EFC195-0B4C-41CC-BDEA-2A37722C917E}" srcOrd="3" destOrd="0" presId="urn:microsoft.com/office/officeart/2005/8/layout/cycle7"/>
    <dgm:cxn modelId="{DF4D5A81-E099-42C2-B510-26A19EACE7B7}" type="presParOf" srcId="{26EFC195-0B4C-41CC-BDEA-2A37722C917E}" destId="{AA4FBCDC-9AB3-41F9-B130-89D557B6FD7F}" srcOrd="0" destOrd="0" presId="urn:microsoft.com/office/officeart/2005/8/layout/cycle7"/>
    <dgm:cxn modelId="{91141629-F05A-4A8F-8CA0-992D06E43980}" type="presParOf" srcId="{2593F50A-EA34-49D0-A234-58863CDEB083}" destId="{BF48FF9B-BBE6-4709-BEAB-27C8FC1F6326}" srcOrd="4" destOrd="0" presId="urn:microsoft.com/office/officeart/2005/8/layout/cycle7"/>
    <dgm:cxn modelId="{02A8B9EB-C3D6-4365-A9BF-A4DB56E54078}" type="presParOf" srcId="{2593F50A-EA34-49D0-A234-58863CDEB083}" destId="{E3A763B2-2F98-4565-8C51-610E13D89552}" srcOrd="5" destOrd="0" presId="urn:microsoft.com/office/officeart/2005/8/layout/cycle7"/>
    <dgm:cxn modelId="{C8D2A7D0-09E3-43C1-B3A6-444C3C3E3E6F}" type="presParOf" srcId="{E3A763B2-2F98-4565-8C51-610E13D89552}" destId="{34ADD514-4E31-4F47-BF02-21D850D1957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E7A31-D771-4B91-8398-23886AA08324}">
      <dsp:nvSpPr>
        <dsp:cNvPr id="0" name=""/>
        <dsp:cNvSpPr/>
      </dsp:nvSpPr>
      <dsp:spPr>
        <a:xfrm>
          <a:off x="4043474" y="1781"/>
          <a:ext cx="2428651" cy="121432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/>
            <a:t>Innowacja</a:t>
          </a:r>
        </a:p>
      </dsp:txBody>
      <dsp:txXfrm>
        <a:off x="4079040" y="37347"/>
        <a:ext cx="2357519" cy="1143193"/>
      </dsp:txXfrm>
    </dsp:sp>
    <dsp:sp modelId="{913A9527-F9FB-4432-ADC6-1F168DDDE8B1}">
      <dsp:nvSpPr>
        <dsp:cNvPr id="0" name=""/>
        <dsp:cNvSpPr/>
      </dsp:nvSpPr>
      <dsp:spPr>
        <a:xfrm rot="3600000">
          <a:off x="5627249" y="2134294"/>
          <a:ext cx="1267804" cy="4250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5754753" y="2219297"/>
        <a:ext cx="1012796" cy="255008"/>
      </dsp:txXfrm>
    </dsp:sp>
    <dsp:sp modelId="{2A5DCAF6-3A3D-4ECA-8438-97252711DE86}">
      <dsp:nvSpPr>
        <dsp:cNvPr id="0" name=""/>
        <dsp:cNvSpPr/>
      </dsp:nvSpPr>
      <dsp:spPr>
        <a:xfrm>
          <a:off x="6050178" y="3477495"/>
          <a:ext cx="2428651" cy="1214325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/>
            <a:t>Opór vs. Normalizacja</a:t>
          </a:r>
        </a:p>
      </dsp:txBody>
      <dsp:txXfrm>
        <a:off x="6085744" y="3513061"/>
        <a:ext cx="2357519" cy="1143193"/>
      </dsp:txXfrm>
    </dsp:sp>
    <dsp:sp modelId="{26EFC195-0B4C-41CC-BDEA-2A37722C917E}">
      <dsp:nvSpPr>
        <dsp:cNvPr id="0" name=""/>
        <dsp:cNvSpPr/>
      </dsp:nvSpPr>
      <dsp:spPr>
        <a:xfrm rot="10800000">
          <a:off x="4623897" y="3872151"/>
          <a:ext cx="1267804" cy="4250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 rot="10800000">
        <a:off x="4751401" y="3957154"/>
        <a:ext cx="1012796" cy="255008"/>
      </dsp:txXfrm>
    </dsp:sp>
    <dsp:sp modelId="{BF48FF9B-BBE6-4709-BEAB-27C8FC1F6326}">
      <dsp:nvSpPr>
        <dsp:cNvPr id="0" name=""/>
        <dsp:cNvSpPr/>
      </dsp:nvSpPr>
      <dsp:spPr>
        <a:xfrm>
          <a:off x="2036770" y="3477495"/>
          <a:ext cx="2428651" cy="1214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/>
            <a:t>Kontrola</a:t>
          </a:r>
        </a:p>
      </dsp:txBody>
      <dsp:txXfrm>
        <a:off x="2072336" y="3513061"/>
        <a:ext cx="2357519" cy="1143193"/>
      </dsp:txXfrm>
    </dsp:sp>
    <dsp:sp modelId="{E3A763B2-2F98-4565-8C51-610E13D89552}">
      <dsp:nvSpPr>
        <dsp:cNvPr id="0" name=""/>
        <dsp:cNvSpPr/>
      </dsp:nvSpPr>
      <dsp:spPr>
        <a:xfrm rot="18000000">
          <a:off x="3620545" y="2134294"/>
          <a:ext cx="1267804" cy="42501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800" kern="1200"/>
        </a:p>
      </dsp:txBody>
      <dsp:txXfrm>
        <a:off x="3748049" y="2219297"/>
        <a:ext cx="1012796" cy="255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F11C4-5835-4FAE-ABB6-FF9EAF25153A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7F036-D37A-43DC-B870-FC4F52B5BD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850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51CA7-3235-4E84-BF13-8728489218F8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F2D0E-45B9-4207-94FB-DA939C7300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6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F2D0E-45B9-4207-94FB-DA939C7300D0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595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892F6212-1E20-4D8E-ABB0-3C644C943D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7193"/>
            <a:ext cx="9585649" cy="43896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08EBB34D-E653-4019-8C54-92E7B8A313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37" y="138957"/>
            <a:ext cx="6705504" cy="120699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203020F-B8C1-4AC1-A124-0DCB3BAD8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4743"/>
            <a:ext cx="8061649" cy="2387600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48AA7F-58C8-47E6-94BF-EF6255625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2366"/>
            <a:ext cx="8061649" cy="15945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5C9A04D-8E8A-4CE5-A34E-4E97D8F6DFC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661" y="4907756"/>
            <a:ext cx="1580680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6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AE78A1-883E-4E8D-8898-874A80181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CD7AAA6-C6D1-4A64-BBC0-CF090AD2C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F5A10A-79B1-454C-A4E6-F5ED5AEF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51D2B4-6321-46EE-9D59-5C499FE7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6557B1-C4B1-4E24-BCF3-DD16FF78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25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7E9FEB1-16E5-4F2F-9A8C-7AA903200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B4EC378-0006-4C38-AE08-833DB2AD0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B4A707-E486-4472-AB29-7DAAF649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EED0DA-9CD9-4253-AC1F-DD06B8CB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584FA7-A956-4A6C-B6C2-43F2B8A2F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15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1E11B-F66A-4DD3-A675-0C6D66096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E0CC1-2F9E-4631-803A-C5EED131C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D2EABB-5350-4469-96B6-A538C79E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40A6CE-1424-4F5E-ABEB-B0B7DBAF3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5F792B-BF31-4BB3-93AE-DBEA3816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70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A753DE-82BE-477A-8C22-850E6C521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294F63-7742-4CE3-91ED-799D6CB07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A12CF9-CF7C-4D9F-A54C-F7A5C532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3A42FB-6A67-4B2A-BC64-2B3474F9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E0269E-312D-4240-BF62-DB565FF46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98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0F7BC8-48E9-47D8-83DF-EA8B182F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F7C39D-3D8A-4E3F-A49B-41B60AAA5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10C2168-33D9-4E9A-B92B-AFD55D43C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F7543E0-E461-4CD0-A327-8A60FB07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860891-7FCE-49E8-99BE-B84BEBEB4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94D493A-6412-4D9C-AF62-EAD7E631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22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A3D450-110C-49DA-AB42-6FDA3A26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9789A8-5C69-4DC4-921D-13FF3F94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5B9A76-7399-4D35-991C-54A462642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848C623-CACA-43F4-9EC7-CDE52AA24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B2B0016-427C-47B2-9318-B9B2C1A17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1175E9-1B25-447E-BADD-A3350784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82C93DD-0A28-48CD-AE98-EFF11CEE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86FECD6-B91A-4661-83D4-F5EC2BEEF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54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10CA2-051C-4292-AE24-682B12CD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7ABBF01-83CD-46DA-88E3-08670236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A5A4052-B12A-470F-B408-6644D925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2F1E346-01EE-4263-9652-41C67224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50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7E9DF4F-E629-4C8C-8474-0C9BFEEF6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CBA715E-F5D1-475F-A50F-D849CA25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C0219BA-5042-4113-BC35-2706595BC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28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8546B-E988-427D-B730-0AEFBE02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AC7AD8-ABD0-456A-9865-22EFBA90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2A35D6-CD9D-4604-8E64-0AA91342F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F16FCA-6EBF-4784-A0F1-ED5F36DD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D54C10-1AF5-46C8-B862-012F2FFB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A4FA492-9ABC-4EA8-9D8D-14DFED8D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565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373A8-349D-40DB-8E7F-49E71F26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04F0A43-2C96-48AB-BA4D-900C3070A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194F0CF-4563-4422-AAA6-55008C416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A4CC9FD-8A31-4B6F-ADA0-773B28B6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92EBC2-635D-405A-ADD2-22D824DB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2B4B4FE-EBEF-4B26-95A5-01BCEA5C7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04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1A58847-BD5F-40EE-A54C-AABE3E48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9AD98B-7555-4125-934D-B7B5D304E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394267-3788-4C92-83C4-1DDF0DD3E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1E0F-031E-46B9-A9A2-6B8D211D7BC1}" type="datetimeFigureOut">
              <a:rPr lang="pl-PL" smtClean="0"/>
              <a:t>27.01.2022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B9C5BA-7D06-4CD8-A2A2-2C51D52C3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3A3F16-9B6B-41D7-8CAF-54BD7D1F6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23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CNCOVWORK" TargetMode="External"/><Relationship Id="rId2" Type="http://schemas.openxmlformats.org/officeDocument/2006/relationships/hyperlink" Target="http://www.covwork.uni.wroc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dam.mrozowicki@uwr.edu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C1CB3E8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AAE1BA8E-075F-4991-AC42-C89F14C3B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" y="264775"/>
            <a:ext cx="12181304" cy="6328450"/>
          </a:xfrm>
          <a:prstGeom prst="rect">
            <a:avLst/>
          </a:prstGeom>
        </p:spPr>
      </p:pic>
      <p:sp>
        <p:nvSpPr>
          <p:cNvPr id="7" name="pole tekstowe 1">
            <a:extLst>
              <a:ext uri="{FF2B5EF4-FFF2-40B4-BE49-F238E27FC236}">
                <a16:creationId xmlns:a16="http://schemas.microsoft.com/office/drawing/2014/main" id="{52DD7277-D2FF-4511-AD77-85D544DABC5C}"/>
              </a:ext>
            </a:extLst>
          </p:cNvPr>
          <p:cNvSpPr txBox="1"/>
          <p:nvPr/>
        </p:nvSpPr>
        <p:spPr>
          <a:xfrm>
            <a:off x="73717" y="2939143"/>
            <a:ext cx="3593242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Prelegenci:</a:t>
            </a:r>
          </a:p>
          <a:p>
            <a:r>
              <a:rPr lang="pl-PL" dirty="0"/>
              <a:t>Dr Jacek Burski</a:t>
            </a:r>
            <a:endParaRPr lang="pl-PL" dirty="0">
              <a:cs typeface="Calibri"/>
            </a:endParaRPr>
          </a:p>
          <a:p>
            <a:r>
              <a:rPr lang="pl-PL" dirty="0"/>
              <a:t>Dr Jan Czarzasty</a:t>
            </a:r>
            <a:endParaRPr lang="pl-PL" dirty="0">
              <a:cs typeface="Calibri"/>
            </a:endParaRPr>
          </a:p>
          <a:p>
            <a:r>
              <a:rPr lang="pl-PL" dirty="0"/>
              <a:t>Prof. </a:t>
            </a:r>
            <a:r>
              <a:rPr lang="pl-PL" dirty="0" smtClean="0"/>
              <a:t>dr hab. Juliusz </a:t>
            </a:r>
            <a:r>
              <a:rPr lang="pl-PL" dirty="0"/>
              <a:t>Gardawski</a:t>
            </a:r>
            <a:endParaRPr lang="pl-PL" dirty="0">
              <a:cs typeface="Calibri"/>
            </a:endParaRPr>
          </a:p>
          <a:p>
            <a:r>
              <a:rPr lang="pl-PL" dirty="0"/>
              <a:t>Dr hab. Adam Mrozowicki, prof. u.</a:t>
            </a:r>
            <a:endParaRPr lang="pl-PL" dirty="0">
              <a:cs typeface="Calibri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41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00965"/>
            <a:ext cx="10515600" cy="1325563"/>
          </a:xfrm>
        </p:spPr>
        <p:txBody>
          <a:bodyPr/>
          <a:lstStyle/>
          <a:p>
            <a:r>
              <a:rPr lang="pl-PL"/>
              <a:t>Doświadczenie pracy w </a:t>
            </a:r>
            <a:br>
              <a:rPr lang="pl-PL"/>
            </a:br>
            <a:r>
              <a:rPr lang="pl-PL"/>
              <a:t>pandemii: fazowanie pandemii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56080"/>
            <a:ext cx="10515600" cy="45208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l-PL">
                <a:cs typeface="Calibri"/>
              </a:rPr>
              <a:t>Kuba, lekarz, wywiad przeprowadzony w lipcu 2021: </a:t>
            </a:r>
            <a:endParaRPr lang="pl-PL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i="1">
                <a:ea typeface="+mn-lt"/>
                <a:cs typeface="+mn-lt"/>
              </a:rPr>
              <a:t>Też się bardzo zmieniało, jeśli chodzi o, mmm, na początku mało roboty, czekanie na chorych. Potem zarządzenie, że mamy przyjmować chorych z podejrzeniem, czyli wtedy tych podejrzeń jest bardzo dużo, no bo tam gorączka i już od razu było podejrzenie. [JB: Tak] </a:t>
            </a:r>
            <a:r>
              <a:rPr lang="pl-PL" i="1" err="1">
                <a:ea typeface="+mn-lt"/>
                <a:cs typeface="+mn-lt"/>
              </a:rPr>
              <a:t>Yyy</a:t>
            </a:r>
            <a:r>
              <a:rPr lang="pl-PL" i="1">
                <a:ea typeface="+mn-lt"/>
                <a:cs typeface="+mn-lt"/>
              </a:rPr>
              <a:t>, potem tylko potwierdzone przypadki, czyli znowu, jakby był jakiś czas, kiedy było bardzo mało chorych, </a:t>
            </a:r>
            <a:r>
              <a:rPr lang="pl-PL" i="1" err="1">
                <a:ea typeface="+mn-lt"/>
                <a:cs typeface="+mn-lt"/>
              </a:rPr>
              <a:t>yyy</a:t>
            </a:r>
            <a:r>
              <a:rPr lang="pl-PL" i="1">
                <a:ea typeface="+mn-lt"/>
                <a:cs typeface="+mn-lt"/>
              </a:rPr>
              <a:t>, no i te fale tak zwane, czyli, </a:t>
            </a:r>
            <a:r>
              <a:rPr lang="pl-PL" i="1" err="1">
                <a:ea typeface="+mn-lt"/>
                <a:cs typeface="+mn-lt"/>
              </a:rPr>
              <a:t>yyy</a:t>
            </a:r>
            <a:r>
              <a:rPr lang="pl-PL" i="1">
                <a:ea typeface="+mn-lt"/>
                <a:cs typeface="+mn-lt"/>
              </a:rPr>
              <a:t>, październik-grudzień i potem trochę było mniej chyba w styczniu, luty. Kwiecień to było rzeczywiście bardzo dużo chorych, </a:t>
            </a:r>
            <a:r>
              <a:rPr lang="pl-PL" i="1" err="1">
                <a:ea typeface="+mn-lt"/>
                <a:cs typeface="+mn-lt"/>
              </a:rPr>
              <a:t>yyy</a:t>
            </a:r>
            <a:r>
              <a:rPr lang="pl-PL" i="1">
                <a:ea typeface="+mn-lt"/>
                <a:cs typeface="+mn-lt"/>
              </a:rPr>
              <a:t>, dużo pracy. </a:t>
            </a:r>
            <a:endParaRPr lang="pl-PL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9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F01EDE-987B-489A-B03F-4C7D2BCA0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Doświadczenie pracy w pandemii: fazowanie pandemii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DB9EE6-0159-459E-8952-ABAA3740F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Marta, pracowniczka DPS, wywiad przeprowadzony we wrześniu 2021:</a:t>
            </a: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I jak się pandemia zaczęła, no to początek u nas był dosyć spokojny. Nic się takiego nie </a:t>
            </a:r>
            <a:r>
              <a:rPr lang="pl-PL" i="1" err="1">
                <a:ea typeface="+mn-lt"/>
                <a:cs typeface="+mn-lt"/>
              </a:rPr>
              <a:t>działooo</a:t>
            </a:r>
            <a:r>
              <a:rPr lang="pl-PL" i="1">
                <a:ea typeface="+mn-lt"/>
                <a:cs typeface="+mn-lt"/>
              </a:rPr>
              <a:t>, ani w DPS-</a:t>
            </a:r>
            <a:r>
              <a:rPr lang="pl-PL" i="1" err="1">
                <a:ea typeface="+mn-lt"/>
                <a:cs typeface="+mn-lt"/>
              </a:rPr>
              <a:t>ie</a:t>
            </a:r>
            <a:r>
              <a:rPr lang="pl-PL" i="1">
                <a:ea typeface="+mn-lt"/>
                <a:cs typeface="+mn-lt"/>
              </a:rPr>
              <a:t>, ani nie było </a:t>
            </a:r>
            <a:r>
              <a:rPr lang="pl-PL" i="1" err="1">
                <a:ea typeface="+mn-lt"/>
                <a:cs typeface="+mn-lt"/>
              </a:rPr>
              <a:t>zachorowań</a:t>
            </a:r>
            <a:r>
              <a:rPr lang="pl-PL" i="1">
                <a:ea typeface="+mn-lt"/>
                <a:cs typeface="+mn-lt"/>
              </a:rPr>
              <a:t>, nie było nic tak naprawdę, mm do grudnia (.) dwa tysiące dwadzieścia (…)</a:t>
            </a:r>
          </a:p>
          <a:p>
            <a:pPr marL="0" indent="0">
              <a:buNone/>
            </a:pPr>
            <a:endParaRPr lang="pl-PL" i="1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(…) wszystko się zaczęło w momencie, gdy do mnie zadzwonił kierownik, </a:t>
            </a:r>
            <a:r>
              <a:rPr lang="pl-PL" i="1" err="1">
                <a:ea typeface="+mn-lt"/>
                <a:cs typeface="+mn-lt"/>
              </a:rPr>
              <a:t>yy</a:t>
            </a:r>
            <a:r>
              <a:rPr lang="pl-PL" i="1">
                <a:ea typeface="+mn-lt"/>
                <a:cs typeface="+mn-lt"/>
              </a:rPr>
              <a:t>, mojego oddziału i zapytał się, czy nie wejdę, mm, do pracy na dziesięć dni. (.) Dlatego że zamykają D… Sanepid zamknął DPS, </a:t>
            </a:r>
            <a:r>
              <a:rPr lang="pl-PL" i="1" err="1">
                <a:ea typeface="+mn-lt"/>
                <a:cs typeface="+mn-lt"/>
              </a:rPr>
              <a:t>boo</a:t>
            </a:r>
            <a:r>
              <a:rPr lang="pl-PL" i="1">
                <a:ea typeface="+mn-lt"/>
                <a:cs typeface="+mn-lt"/>
              </a:rPr>
              <a:t> mieszkańcy są chorzy, [JB: </a:t>
            </a:r>
            <a:r>
              <a:rPr lang="pl-PL" i="1" err="1">
                <a:ea typeface="+mn-lt"/>
                <a:cs typeface="+mn-lt"/>
              </a:rPr>
              <a:t>Mhm</a:t>
            </a:r>
            <a:r>
              <a:rPr lang="pl-PL" i="1">
                <a:ea typeface="+mn-lt"/>
                <a:cs typeface="+mn-lt"/>
              </a:rPr>
              <a:t>.]</a:t>
            </a:r>
            <a:endParaRPr lang="pl-PL" i="1"/>
          </a:p>
        </p:txBody>
      </p:sp>
    </p:spTree>
    <p:extLst>
      <p:ext uri="{BB962C8B-B14F-4D97-AF65-F5344CB8AC3E}">
        <p14:creationId xmlns:p14="http://schemas.microsoft.com/office/powerpoint/2010/main" val="73198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DAD189-D0B7-4AAD-AC06-2C938CCF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cs typeface="Calibri Light"/>
              </a:rPr>
              <a:t>Doświadczenie pracy w </a:t>
            </a:r>
            <a:br>
              <a:rPr lang="pl-PL">
                <a:cs typeface="Calibri Light"/>
              </a:rPr>
            </a:br>
            <a:r>
              <a:rPr lang="pl-PL">
                <a:cs typeface="Calibri Light"/>
              </a:rPr>
              <a:t>pandemii: fazowanie pandemii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9E559-B29D-4036-AEC7-C97D77864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l-PL">
                <a:ea typeface="+mn-lt"/>
                <a:cs typeface="+mn-lt"/>
              </a:rPr>
              <a:t>Bożena, pracowniczka DPS, wywiad przeprowadzony w październiku 2021:</a:t>
            </a: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AP: Em, jak pani wspomina pierwsze dni po wybuchu pandemii, po tym, jak… jak to się…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Bożena: O, proszę pani…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AP: …u was… </a:t>
            </a:r>
            <a:r>
              <a:rPr lang="pl-PL" i="1" err="1">
                <a:ea typeface="+mn-lt"/>
                <a:cs typeface="+mn-lt"/>
              </a:rPr>
              <a:t>Mhm</a:t>
            </a:r>
            <a:r>
              <a:rPr lang="pl-PL" i="1">
                <a:ea typeface="+mn-lt"/>
                <a:cs typeface="+mn-lt"/>
              </a:rPr>
              <a:t>?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Bożena: Ja byłam pierwszą osobą, która zachorowała wtedy.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AP: Aha.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Bożena: [śmiech]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AP: [śmiech] </a:t>
            </a:r>
            <a:r>
              <a:rPr lang="pl-PL" i="1" err="1">
                <a:ea typeface="+mn-lt"/>
                <a:cs typeface="+mn-lt"/>
              </a:rPr>
              <a:t>Okej</a:t>
            </a:r>
            <a:r>
              <a:rPr lang="pl-PL" i="1">
                <a:ea typeface="+mn-lt"/>
                <a:cs typeface="+mn-lt"/>
              </a:rPr>
              <a:t>. To szybko panią trafiło, że tak powiem.</a:t>
            </a:r>
            <a:endParaRPr lang="pl-PL" i="1">
              <a:cs typeface="Calibri" panose="020F0502020204030204"/>
            </a:endParaRPr>
          </a:p>
          <a:p>
            <a:pPr marL="0" indent="0">
              <a:buNone/>
            </a:pPr>
            <a:r>
              <a:rPr lang="pl-PL" i="1">
                <a:ea typeface="+mn-lt"/>
                <a:cs typeface="+mn-lt"/>
              </a:rPr>
              <a:t>Bożena: Znaczy trafiło mnie… dokładnie dwudziestego szóstego października [AP: </a:t>
            </a:r>
            <a:r>
              <a:rPr lang="pl-PL" i="1" err="1">
                <a:ea typeface="+mn-lt"/>
                <a:cs typeface="+mn-lt"/>
              </a:rPr>
              <a:t>Mhm</a:t>
            </a:r>
            <a:r>
              <a:rPr lang="pl-PL" i="1">
                <a:ea typeface="+mn-lt"/>
                <a:cs typeface="+mn-lt"/>
              </a:rPr>
              <a:t>.] zeszłego roku (.)</a:t>
            </a:r>
            <a:endParaRPr lang="pl-PL" i="1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61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6440" y="157797"/>
            <a:ext cx="10515600" cy="1325563"/>
          </a:xfrm>
        </p:spPr>
        <p:txBody>
          <a:bodyPr/>
          <a:lstStyle/>
          <a:p>
            <a:r>
              <a:rPr lang="pl-PL"/>
              <a:t>Reakcje na kryzys w sferze pracy: model IKO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821839"/>
              </p:ext>
            </p:extLst>
          </p:nvPr>
        </p:nvGraphicFramePr>
        <p:xfrm>
          <a:off x="838200" y="1483360"/>
          <a:ext cx="10515600" cy="4693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rójkąt równoramienny 2"/>
          <p:cNvSpPr/>
          <p:nvPr/>
        </p:nvSpPr>
        <p:spPr>
          <a:xfrm>
            <a:off x="5273040" y="3242944"/>
            <a:ext cx="1595120" cy="1562736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690688"/>
            <a:ext cx="11049001" cy="481896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/>
              <a:t>Kontrast między dyskursem kryzysu zdrowotnego, społecznego i instytucjonalnego a doświadczeniami ciągłości biograficznej:</a:t>
            </a:r>
          </a:p>
          <a:p>
            <a:pPr lvl="1"/>
            <a:r>
              <a:rPr lang="pl-PL"/>
              <a:t>Fazowanie i oswajanie pandemii;</a:t>
            </a:r>
          </a:p>
          <a:p>
            <a:pPr lvl="1"/>
            <a:r>
              <a:rPr lang="pl-PL"/>
              <a:t>Przesłanianie pandemii w doświadczeniach biograficznych;</a:t>
            </a:r>
          </a:p>
          <a:p>
            <a:pPr lvl="1"/>
            <a:r>
              <a:rPr lang="pl-PL"/>
              <a:t>Kluczowe znaczenie relacyjnych zasobów biograficznych;  </a:t>
            </a:r>
          </a:p>
          <a:p>
            <a:r>
              <a:rPr lang="pl-PL"/>
              <a:t>Innowacyjny potencjał pandemii w miejscu pracy: </a:t>
            </a:r>
          </a:p>
          <a:p>
            <a:pPr lvl="1"/>
            <a:r>
              <a:rPr lang="pl-PL"/>
              <a:t>Innowacje społeczne (nowe formy organizacji pracy), a nie tylko technologiczne; </a:t>
            </a:r>
          </a:p>
          <a:p>
            <a:pPr lvl="1"/>
            <a:r>
              <a:rPr lang="pl-PL"/>
              <a:t>Nowe formy kontroli w miejscu pracy (i w państwie – </a:t>
            </a:r>
            <a:r>
              <a:rPr lang="pl-PL" i="1"/>
              <a:t>the </a:t>
            </a:r>
            <a:r>
              <a:rPr lang="pl-PL" i="1" err="1"/>
              <a:t>naked</a:t>
            </a:r>
            <a:r>
              <a:rPr lang="pl-PL" i="1"/>
              <a:t> </a:t>
            </a:r>
            <a:r>
              <a:rPr lang="pl-PL" i="1" err="1"/>
              <a:t>state</a:t>
            </a:r>
            <a:r>
              <a:rPr lang="pl-PL"/>
              <a:t>); </a:t>
            </a:r>
          </a:p>
          <a:p>
            <a:r>
              <a:rPr lang="pl-PL"/>
              <a:t>Normalizacja (post-)pandemicznej rzeczywistości jest (jak dotąd) wyraźniejsza niż (zbiorowy) opór (ale i</a:t>
            </a:r>
            <a:r>
              <a:rPr lang="pl-PL" i="1"/>
              <a:t> potencjał zmiany!</a:t>
            </a:r>
            <a:r>
              <a:rPr lang="pl-PL"/>
              <a:t>)</a:t>
            </a:r>
            <a:endParaRPr lang="pl-PL">
              <a:cs typeface="Calibri"/>
            </a:endParaRPr>
          </a:p>
          <a:p>
            <a:r>
              <a:rPr lang="pl-PL"/>
              <a:t>Realny i głęboki kryzys instytucjonalny w zbiorowych stosunkach pracy: brak „wentyli bezpieczeństwa” w przypadku pogłębiającego się kryzysu;</a:t>
            </a:r>
          </a:p>
          <a:p>
            <a:pPr lvl="1"/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44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Zespół projektowy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4159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/>
              <a:t>Instytut Socjologii Uniwersytetu Wrocławskiego</a:t>
            </a:r>
          </a:p>
          <a:p>
            <a:pPr lvl="1"/>
            <a:r>
              <a:rPr lang="pl-PL"/>
              <a:t>Adam Mrozowicki (kierownik)</a:t>
            </a:r>
          </a:p>
          <a:p>
            <a:pPr lvl="1"/>
            <a:r>
              <a:rPr lang="pl-PL"/>
              <a:t>Jacek Burski (post-</a:t>
            </a:r>
            <a:r>
              <a:rPr lang="pl-PL" err="1"/>
              <a:t>doc</a:t>
            </a:r>
            <a:r>
              <a:rPr lang="pl-PL"/>
              <a:t>)</a:t>
            </a:r>
          </a:p>
          <a:p>
            <a:pPr lvl="1"/>
            <a:r>
              <a:rPr lang="pl-PL" dirty="0"/>
              <a:t>Aleksandra Drabina-Różewicz (wykonawczyni)</a:t>
            </a:r>
            <a:endParaRPr lang="pl-PL" dirty="0">
              <a:cs typeface="Calibri"/>
            </a:endParaRPr>
          </a:p>
          <a:p>
            <a:pPr lvl="1"/>
            <a:r>
              <a:rPr lang="pl-PL">
                <a:cs typeface="Calibri"/>
              </a:rPr>
              <a:t>Mateusz Karolak (wykonawca)</a:t>
            </a:r>
            <a:endParaRPr lang="pl-PL" dirty="0"/>
          </a:p>
          <a:p>
            <a:pPr lvl="1"/>
            <a:r>
              <a:rPr lang="pl-PL"/>
              <a:t>Szymon Pilch (stypendysta)</a:t>
            </a:r>
          </a:p>
          <a:p>
            <a:pPr lvl="1"/>
            <a:r>
              <a:rPr lang="pl-PL"/>
              <a:t>Agata Krasowska (współpracowniczka)</a:t>
            </a:r>
          </a:p>
          <a:p>
            <a:r>
              <a:rPr lang="pl-PL"/>
              <a:t>Zakład Socjologii Ekonomicznej Szkoły Głównej Handlowej w Warszawie</a:t>
            </a:r>
          </a:p>
          <a:p>
            <a:pPr lvl="1"/>
            <a:r>
              <a:rPr lang="pl-PL"/>
              <a:t>Jan Czarzasty (kierownik)</a:t>
            </a:r>
          </a:p>
          <a:p>
            <a:pPr lvl="1"/>
            <a:r>
              <a:rPr lang="pl-PL"/>
              <a:t>Juliusz Gardawski (wykonawca)</a:t>
            </a:r>
          </a:p>
          <a:p>
            <a:pPr lvl="1"/>
            <a:r>
              <a:rPr lang="pl-PL"/>
              <a:t>Alicja Palęcka (stypendystka)</a:t>
            </a:r>
          </a:p>
        </p:txBody>
      </p:sp>
    </p:spTree>
    <p:extLst>
      <p:ext uri="{BB962C8B-B14F-4D97-AF65-F5344CB8AC3E}">
        <p14:creationId xmlns:p14="http://schemas.microsoft.com/office/powerpoint/2010/main" val="20104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Więcej informacji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Strona projektu COV-WORK: </a:t>
            </a:r>
            <a:r>
              <a:rPr lang="pl-PL">
                <a:hlinkClick r:id="rId2"/>
              </a:rPr>
              <a:t>www.covwork.uni.wroc.pl</a:t>
            </a:r>
            <a:endParaRPr lang="pl-PL"/>
          </a:p>
          <a:p>
            <a:r>
              <a:rPr lang="pl-PL"/>
              <a:t>Facebook COV-WORK: </a:t>
            </a:r>
            <a:r>
              <a:rPr lang="pl-PL">
                <a:hlinkClick r:id="rId3"/>
              </a:rPr>
              <a:t>https://www.facebook.com/NCNCOVWORK</a:t>
            </a:r>
            <a:r>
              <a:rPr lang="pl-PL"/>
              <a:t> </a:t>
            </a:r>
          </a:p>
          <a:p>
            <a:endParaRPr lang="pl-PL"/>
          </a:p>
          <a:p>
            <a:r>
              <a:rPr lang="pl-PL"/>
              <a:t>Kontakt: Adam Mrozowicki, </a:t>
            </a:r>
            <a:r>
              <a:rPr lang="pl-PL">
                <a:hlinkClick r:id="rId4"/>
              </a:rPr>
              <a:t>adam.mrozowicki@uwr.edu.pl</a:t>
            </a:r>
            <a:r>
              <a:rPr lang="pl-PL"/>
              <a:t> </a:t>
            </a:r>
          </a:p>
          <a:p>
            <a:endParaRPr lang="pl-PL"/>
          </a:p>
          <a:p>
            <a:pPr marL="0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29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Kontekst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61154"/>
            <a:ext cx="10766196" cy="539684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/>
              <a:t>Pandemia COVID-19 jako (makro-) kryzys społeczno-ekonomiczny:</a:t>
            </a:r>
          </a:p>
          <a:p>
            <a:pPr lvl="1"/>
            <a:r>
              <a:rPr lang="pl-PL"/>
              <a:t>Rama J. </a:t>
            </a:r>
            <a:r>
              <a:rPr lang="pl-PL" err="1"/>
              <a:t>Schumpetera</a:t>
            </a:r>
            <a:r>
              <a:rPr lang="pl-PL"/>
              <a:t>: pandemia jako źródło oddolnych innowacji – organizacyjnych, społecznych i innych (w odpowiedzi na kryzys instytucjonalny);</a:t>
            </a:r>
            <a:endParaRPr lang="pl-PL">
              <a:cs typeface="Calibri"/>
            </a:endParaRPr>
          </a:p>
          <a:p>
            <a:pPr lvl="1"/>
            <a:r>
              <a:rPr lang="pl-PL"/>
              <a:t>Rama K. Marksa:  pandemia jako akcelerator przesunięć organizacyjnych i technologicznych mających na celu odzyskanie kontroli nad procesem pracy i w reakcji na konflikty (klasowe);</a:t>
            </a:r>
            <a:endParaRPr lang="pl-PL">
              <a:cs typeface="Calibri"/>
            </a:endParaRPr>
          </a:p>
          <a:p>
            <a:pPr lvl="1"/>
            <a:r>
              <a:rPr lang="pl-PL"/>
              <a:t>Rama K. Polanyiego: pandemia jako szansa dla </a:t>
            </a:r>
            <a:r>
              <a:rPr lang="pl-PL" err="1"/>
              <a:t>kontrruchów</a:t>
            </a:r>
            <a:r>
              <a:rPr lang="pl-PL"/>
              <a:t> społecznych kwestionujących neoliberalne status quo (np. słabej jakości usługi publiczne);</a:t>
            </a:r>
            <a:endParaRPr lang="pl-PL">
              <a:cs typeface="Calibri"/>
            </a:endParaRPr>
          </a:p>
          <a:p>
            <a:pPr lvl="1"/>
            <a:r>
              <a:rPr lang="pl-PL"/>
              <a:t>Rama H. Rosy: pandemia jako moment przyspieszenia (m.in. technologicznego), ale i spowolnienia (</a:t>
            </a:r>
            <a:r>
              <a:rPr lang="pl-PL" err="1"/>
              <a:t>lockdown</a:t>
            </a:r>
            <a:r>
              <a:rPr lang="pl-PL"/>
              <a:t>)</a:t>
            </a:r>
            <a:endParaRPr lang="pl-PL">
              <a:cs typeface="Calibri"/>
            </a:endParaRPr>
          </a:p>
          <a:p>
            <a:r>
              <a:rPr lang="pl-PL"/>
              <a:t>Historyczne ujęcia pandemii jako „szarego łabędzia” – zjawiska spodziewanego, a mimo to zaskakującego, szybko zapominanego, choć zmieniającego gruntownie nasz świat (I. </a:t>
            </a:r>
            <a:r>
              <a:rPr lang="pl-PL" err="1"/>
              <a:t>Krastev</a:t>
            </a:r>
            <a:r>
              <a:rPr lang="pl-PL"/>
              <a:t>)</a:t>
            </a:r>
            <a:endParaRPr lang="pl-PL">
              <a:cs typeface="Calibri"/>
            </a:endParaRPr>
          </a:p>
          <a:p>
            <a:r>
              <a:rPr lang="pl-PL"/>
              <a:t>Pandemia w kontekście "kapitalizmu patchworkowego" (Rapacki, </a:t>
            </a:r>
            <a:r>
              <a:rPr lang="pl-PL" err="1"/>
              <a:t>Gardawski</a:t>
            </a:r>
            <a:r>
              <a:rPr lang="pl-PL"/>
              <a:t>) w Polsce charakteryzującego się słabą spójnością instytucjonalną – „kryzysowy kapitalizm” i pandemia </a:t>
            </a:r>
            <a:endParaRPr lang="pl-PL">
              <a:cs typeface="Calibri"/>
            </a:endParaRPr>
          </a:p>
          <a:p>
            <a:pPr marL="457200" lvl="1" indent="0">
              <a:buNone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32250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6950BFC3-D8DA-4A85-94F7-54DA5524770B}">
      <p188:commentRel xmlns=""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Pytania badawcze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89954"/>
            <a:ext cx="11114988" cy="460345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pl-PL"/>
              <a:t>W jakim stopniu oraz w jaki sposób kryzys społeczno-ekonomiczny wywołany pandemią wpływa na zmiany w organizacji pracy, zbiorowych stosunkach pracy i dyskursie o pracy, a także na świadomość społeczno-ekonomiczną pracujących Polaków oraz ich indywidualne i zbiorowe strategie życiowe?</a:t>
            </a:r>
          </a:p>
          <a:p>
            <a:r>
              <a:rPr lang="pl-PL"/>
              <a:t>Badanie świadomości społecznej Polaków pracujących (ogólnopolskie), analiza dyskursu medialnego oraz badania doświadczeń biograficznych, w tym doświadczeń pracy pracowników w ramach wybranych branż związanych z usługami publicznymi, „niezbędnymi” (</a:t>
            </a:r>
            <a:r>
              <a:rPr lang="pl-PL" i="1" err="1"/>
              <a:t>essential</a:t>
            </a:r>
            <a:r>
              <a:rPr lang="pl-PL"/>
              <a:t>) w okresie pandemii:</a:t>
            </a:r>
          </a:p>
          <a:p>
            <a:pPr lvl="1"/>
            <a:r>
              <a:rPr lang="pl-PL"/>
              <a:t>Edukacja (podstawowa)</a:t>
            </a:r>
          </a:p>
          <a:p>
            <a:pPr lvl="1"/>
            <a:r>
              <a:rPr lang="pl-PL"/>
              <a:t>Opieka zdrowotna i pomoc społeczna</a:t>
            </a:r>
          </a:p>
          <a:p>
            <a:pPr lvl="1"/>
            <a:r>
              <a:rPr lang="pl-PL"/>
              <a:t>Logistyka</a:t>
            </a:r>
          </a:p>
          <a:p>
            <a:pPr lvl="1"/>
            <a:r>
              <a:rPr lang="pl-PL"/>
              <a:t>(dodatkowo): Gastronomia  </a:t>
            </a:r>
          </a:p>
          <a:p>
            <a:pPr lvl="1"/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7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Kluczowe hipotezy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514350" indent="-514350">
              <a:buAutoNum type="arabicPeriod"/>
            </a:pPr>
            <a:r>
              <a:rPr lang="pl-PL">
                <a:cs typeface="Calibri"/>
              </a:rPr>
              <a:t>Pandemia jako akcelerator trendów przed-pandemicznych </a:t>
            </a:r>
          </a:p>
          <a:p>
            <a:pPr marL="514350" indent="-514350">
              <a:buAutoNum type="arabicPeriod"/>
            </a:pPr>
            <a:r>
              <a:rPr lang="pl-PL">
                <a:cs typeface="Calibri"/>
              </a:rPr>
              <a:t>Pandemia i (post-pandemiczny) kryzys społeczno-gospodarczy:</a:t>
            </a:r>
          </a:p>
          <a:p>
            <a:pPr marL="971550" lvl="1" indent="-514350">
              <a:buAutoNum type="alphaLcParenR"/>
            </a:pPr>
            <a:r>
              <a:rPr lang="pl-PL">
                <a:cs typeface="Calibri"/>
              </a:rPr>
              <a:t>Wzmacniają egalitarny i pro-pracowniczy komponent w świadomości ekonomicznej; </a:t>
            </a:r>
          </a:p>
          <a:p>
            <a:pPr marL="971550" lvl="1" indent="-514350">
              <a:buFont typeface="+mj-lt"/>
              <a:buAutoNum type="alphaLcParenR"/>
            </a:pPr>
            <a:r>
              <a:rPr lang="pl-PL">
                <a:cs typeface="Calibri"/>
              </a:rPr>
              <a:t>Wzmacniają oczekiwania poprawy jakości miejsc pracy w branżach kluczowych; </a:t>
            </a:r>
          </a:p>
          <a:p>
            <a:pPr marL="971550" lvl="1" indent="-514350">
              <a:buFont typeface="+mj-lt"/>
              <a:buAutoNum type="alphaLcParenR"/>
            </a:pPr>
            <a:r>
              <a:rPr lang="pl-PL">
                <a:cs typeface="Calibri"/>
              </a:rPr>
              <a:t>Wzmacniają kontrolę w miejscu pracy;</a:t>
            </a:r>
          </a:p>
          <a:p>
            <a:pPr marL="971550" lvl="1" indent="-514350">
              <a:buFont typeface="+mj-lt"/>
              <a:buAutoNum type="alphaLcParenR"/>
            </a:pPr>
            <a:r>
              <a:rPr lang="pl-PL">
                <a:cs typeface="Calibri"/>
              </a:rPr>
              <a:t>Pogłębiają erozję partycypacji pracowniczej i dialogu społecznego;</a:t>
            </a:r>
          </a:p>
          <a:p>
            <a:pPr marL="971550" lvl="1" indent="-514350">
              <a:buFont typeface="+mj-lt"/>
              <a:buAutoNum type="alphaLcParenR"/>
            </a:pPr>
            <a:r>
              <a:rPr lang="pl-PL">
                <a:cs typeface="Calibri"/>
              </a:rPr>
              <a:t>Intensyfikują konflikty społeczne w sferze pracy;</a:t>
            </a:r>
          </a:p>
          <a:p>
            <a:pPr marL="971550" lvl="1" indent="-514350">
              <a:buFont typeface="+mj-lt"/>
              <a:buAutoNum type="alphaLcParenR"/>
            </a:pPr>
            <a:r>
              <a:rPr lang="pl-PL">
                <a:cs typeface="Calibri"/>
              </a:rPr>
              <a:t>Powiązane są z medialnymi dyskursami kryzysu/przełomu raczej niż kontynuacji</a:t>
            </a:r>
          </a:p>
          <a:p>
            <a:pPr marL="514350" indent="-514350">
              <a:buAutoNum type="arabicPeriod"/>
            </a:pPr>
            <a:r>
              <a:rPr lang="pl-PL">
                <a:cs typeface="Calibri"/>
              </a:rPr>
              <a:t>Zasoby biograficzne i społeczne wyniesione z doświadczeń radzenia sobie z wcześniejszymi kryzysami ułatwiają radzenie sobie w pandemii;</a:t>
            </a:r>
          </a:p>
          <a:p>
            <a:pPr marL="457200" lvl="1" indent="0">
              <a:buNone/>
            </a:pPr>
            <a:endParaRPr lang="pl-PL">
              <a:cs typeface="Calibri"/>
            </a:endParaRPr>
          </a:p>
          <a:p>
            <a:pPr marL="742950" lvl="1" indent="0">
              <a:buNone/>
            </a:pPr>
            <a:endParaRPr lang="pl-PL">
              <a:cs typeface="Calibri"/>
            </a:endParaRPr>
          </a:p>
          <a:p>
            <a:pPr marL="514350" indent="-514350">
              <a:buAutoNum type="arabicPeriod"/>
            </a:pPr>
            <a:endParaRPr lang="pl-PL">
              <a:cs typeface="Calibri"/>
            </a:endParaRPr>
          </a:p>
          <a:p>
            <a:pPr marL="514350" indent="-514350">
              <a:buAutoNum type="arabicPeriod"/>
            </a:pPr>
            <a:endParaRPr lang="pl-PL">
              <a:cs typeface="Calibri"/>
            </a:endParaRPr>
          </a:p>
          <a:p>
            <a:pPr marL="0" indent="0">
              <a:buNone/>
            </a:pP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7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3680" y="-132715"/>
            <a:ext cx="10515600" cy="1325563"/>
          </a:xfrm>
        </p:spPr>
        <p:txBody>
          <a:bodyPr/>
          <a:lstStyle/>
          <a:p>
            <a:r>
              <a:rPr lang="pl-PL"/>
              <a:t>Kluczowe obszary badawcze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246455"/>
              </p:ext>
            </p:extLst>
          </p:nvPr>
        </p:nvGraphicFramePr>
        <p:xfrm>
          <a:off x="233680" y="829942"/>
          <a:ext cx="11734800" cy="6028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7360">
                  <a:extLst>
                    <a:ext uri="{9D8B030D-6E8A-4147-A177-3AD203B41FA5}">
                      <a16:colId xmlns:a16="http://schemas.microsoft.com/office/drawing/2014/main" val="724879133"/>
                    </a:ext>
                  </a:extLst>
                </a:gridCol>
                <a:gridCol w="6187440">
                  <a:extLst>
                    <a:ext uri="{9D8B030D-6E8A-4147-A177-3AD203B41FA5}">
                      <a16:colId xmlns:a16="http://schemas.microsoft.com/office/drawing/2014/main" val="2784943783"/>
                    </a:ext>
                  </a:extLst>
                </a:gridCol>
              </a:tblGrid>
              <a:tr h="437855">
                <a:tc>
                  <a:txBody>
                    <a:bodyPr/>
                    <a:lstStyle/>
                    <a:p>
                      <a:r>
                        <a:rPr lang="pl-PL"/>
                        <a:t>Obszary badawcze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Metody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252653"/>
                  </a:ext>
                </a:extLst>
              </a:tr>
              <a:tr h="140353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1"/>
                        <a:t>WP1:</a:t>
                      </a:r>
                      <a:r>
                        <a:rPr lang="pl-PL" b="1" baseline="0"/>
                        <a:t> </a:t>
                      </a:r>
                      <a:r>
                        <a:rPr lang="pl-PL" b="0" baseline="0"/>
                        <a:t>Ś</a:t>
                      </a:r>
                      <a:r>
                        <a:rPr lang="pl-PL"/>
                        <a:t>wiadomość społeczno-ekonomiczna Polaków w sytuacji (post-) pandemicznej, w tym ich postawy wobec kapitalizmu, interwencji państwa, pomocy społecznej i działań zbiorowych w stosunkach pracy </a:t>
                      </a:r>
                      <a:r>
                        <a:rPr lang="pl-PL" b="1"/>
                        <a:t>– WP1 </a:t>
                      </a:r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/>
                        <a:t>Badanie</a:t>
                      </a:r>
                      <a:r>
                        <a:rPr lang="pl-PL" baseline="0"/>
                        <a:t> panelowe, kwestionariuszowe - sondaż CATI (N=1400 – I fala (11.2021); N=600 – II fala (03.2022)</a:t>
                      </a: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838219"/>
                  </a:ext>
                </a:extLst>
              </a:tr>
              <a:tr h="15588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="1"/>
                        <a:t>WP2-WP4: </a:t>
                      </a:r>
                      <a:r>
                        <a:rPr lang="pl-PL"/>
                        <a:t>Doświadczenia biograficzne, w tym zawodowe i strategie radzenia sobie ze zmianami osób pracujących w trzech „niezbędnych” branżach (tj. edukacji, opiece zdrowotnej i pomocy społecznej</a:t>
                      </a:r>
                      <a:r>
                        <a:rPr lang="pl-PL" baseline="0"/>
                        <a:t> i </a:t>
                      </a:r>
                      <a:r>
                        <a:rPr lang="pl-PL"/>
                        <a:t>logistyce)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/>
                        <a:t>Zogniskowane</a:t>
                      </a:r>
                      <a:r>
                        <a:rPr lang="pl-PL" baseline="0"/>
                        <a:t> wywiady grupowe w branżach kluczowych (N=13; grupy 6-8 osobowe) – 01-03.2022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/>
                        <a:t>Wywiady biograficzne 2021-2023 (N=90) w branżach kluczowych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/>
                        <a:t>Wywiady eksperckie z pracodawcami (N=15)</a:t>
                      </a: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30728"/>
                  </a:ext>
                </a:extLst>
              </a:tr>
              <a:tr h="10796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="1"/>
                        <a:t>WP5:</a:t>
                      </a:r>
                      <a:r>
                        <a:rPr lang="pl-PL" b="1" baseline="0"/>
                        <a:t> </a:t>
                      </a:r>
                      <a:r>
                        <a:rPr lang="pl-PL"/>
                        <a:t>Nowe i stare konflikty w zbiorowych stosunkach pracy, a także mechanizmy ich rozwiązywania przez partnerów społecznych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/>
                        <a:t>Wywiady eksperckie z</a:t>
                      </a:r>
                      <a:r>
                        <a:rPr lang="pl-PL" baseline="0"/>
                        <a:t> partnerami społecznymi i administracją rządową (N=30) - 2021 i 2023</a:t>
                      </a: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44342"/>
                  </a:ext>
                </a:extLst>
              </a:tr>
              <a:tr h="148872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="1"/>
                        <a:t>WP6: </a:t>
                      </a:r>
                      <a:r>
                        <a:rPr lang="pl-PL"/>
                        <a:t>Dyskurs medialny na temat kryzysu, pandemii, zmian i przyszłości rynku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/>
                        <a:t>Monitoring</a:t>
                      </a:r>
                      <a:r>
                        <a:rPr lang="pl-PL" baseline="0"/>
                        <a:t> mediów tradycyjnych: GW, Rzeczpospolita, Fakt, Gazeta Polska Codziennie oraz portali internetowych: net.pl, wpolityce.pl, money.pl, </a:t>
                      </a:r>
                      <a:r>
                        <a:rPr lang="pl-PL" baseline="0" err="1"/>
                        <a:t>oko.press</a:t>
                      </a:r>
                      <a:r>
                        <a:rPr lang="pl-PL" baseline="0"/>
                        <a:t>  (2020-2023)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/>
                        <a:t>Analiza ilościowa we współpracy z zespołem CLARIN </a:t>
                      </a:r>
                      <a:r>
                        <a:rPr lang="pl-PL" baseline="0" err="1"/>
                        <a:t>PWr</a:t>
                      </a:r>
                      <a:r>
                        <a:rPr lang="pl-PL" baseline="0"/>
                        <a:t> oraz analiza jakościowa (historyczno-dyskursywna)</a:t>
                      </a:r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005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Moduły badawcze 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871" y="1406842"/>
            <a:ext cx="9624767" cy="5018176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9671298" y="2615248"/>
            <a:ext cx="240894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>
                <a:solidFill>
                  <a:srgbClr val="0070C0"/>
                </a:solidFill>
              </a:rPr>
              <a:t>Realizacja (01.2022):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400" b="1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rgbClr val="0070C0"/>
                </a:solidFill>
              </a:rPr>
              <a:t>I fala CATI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rgbClr val="0070C0"/>
                </a:solidFill>
              </a:rPr>
              <a:t>15 BNI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b="1">
                <a:solidFill>
                  <a:srgbClr val="0070C0"/>
                </a:solidFill>
              </a:rPr>
              <a:t>20 wywiadów eksperckich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5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/>
              <a:t>Pandemia jako kryzys instytucjonalny: wywiady eksperckie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pl-PL" sz="2400"/>
              <a:t>Pandemia jest w mniejszym stopniu (jak dotąd) kryzysem gospodarczym, co społecznym i instytucjonalnym</a:t>
            </a:r>
          </a:p>
          <a:p>
            <a:r>
              <a:rPr lang="pl-PL" sz="2400"/>
              <a:t>Ad-</a:t>
            </a:r>
            <a:r>
              <a:rPr lang="pl-PL" sz="2400" err="1"/>
              <a:t>hokratyzm</a:t>
            </a:r>
            <a:r>
              <a:rPr lang="pl-PL" sz="2400"/>
              <a:t>, dyfuzja odpowiedzialności; PR-korporatyzm: pandemia wzmacnia istniejące wcześniej niedoskonałości zbiorowych stosunków pracy w Polsce </a:t>
            </a:r>
          </a:p>
          <a:p>
            <a:r>
              <a:rPr lang="pl-PL" sz="2400">
                <a:cs typeface="Calibri"/>
              </a:rPr>
              <a:t>„Najgorszy okres” Rady Dialogu Społecznego: brak konsultacji "tarcz finansowych" i ograniczone, nieformalne, quasi-konsultacje innych działań antykryzysowych</a:t>
            </a:r>
          </a:p>
          <a:p>
            <a:endParaRPr lang="pl-PL" sz="240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DC68FCF-A1B4-4DCE-9B3A-69CE602F5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80119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2400">
                <a:ea typeface="+mn-lt"/>
                <a:cs typeface="+mn-lt"/>
              </a:rPr>
              <a:t>Quasi-negocjacje na poziomie miejsca pracy związane z implementacją zapisów tarcz antykryzysowych: dominacja kanałów pozazwiązkowych </a:t>
            </a:r>
            <a:endParaRPr lang="en-US" sz="2400">
              <a:ea typeface="+mn-lt"/>
              <a:cs typeface="+mn-lt"/>
            </a:endParaRPr>
          </a:p>
          <a:p>
            <a:r>
              <a:rPr lang="pl-PL" sz="2400">
                <a:ea typeface="+mn-lt"/>
                <a:cs typeface="+mn-lt"/>
              </a:rPr>
              <a:t>Dominacja nieformalnych kanałów wpływania na kształtowanie polityk społecznych – kluczowe znaczenie nierównego dostępu do partii rządzącej;</a:t>
            </a:r>
          </a:p>
          <a:p>
            <a:r>
              <a:rPr lang="pl-PL" sz="2400">
                <a:cs typeface="Calibri"/>
              </a:rPr>
              <a:t>Innowacyjny potencjał pandemii na poziomie zasobów organizacyjnych związków zawodowych i organizacji pracodawców</a:t>
            </a:r>
          </a:p>
        </p:txBody>
      </p:sp>
    </p:spTree>
    <p:extLst>
      <p:ext uri="{BB962C8B-B14F-4D97-AF65-F5344CB8AC3E}">
        <p14:creationId xmlns:p14="http://schemas.microsoft.com/office/powerpoint/2010/main" val="833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Oswajanie pandemii: doświadczenia biograficzne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25373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sz="2400" dirty="0"/>
              <a:t>Rozbieżności pomiędzy czasem biograficznym a czasem historycznym w warunkach pandemii; </a:t>
            </a:r>
            <a:endParaRPr lang="pl-PL" sz="2400" dirty="0">
              <a:cs typeface="Calibri"/>
            </a:endParaRPr>
          </a:p>
          <a:p>
            <a:r>
              <a:rPr lang="pl-PL" sz="2400" dirty="0"/>
              <a:t>Znaczenie „fazowania” pandemii </a:t>
            </a:r>
            <a:endParaRPr lang="pl-PL" sz="2400">
              <a:cs typeface="Calibri"/>
            </a:endParaRPr>
          </a:p>
          <a:p>
            <a:pPr lvl="1"/>
            <a:r>
              <a:rPr lang="pl-PL" dirty="0"/>
              <a:t>normalizacja doświadczenia pandemicznego; </a:t>
            </a:r>
            <a:endParaRPr lang="pl-PL">
              <a:cs typeface="Calibri"/>
            </a:endParaRPr>
          </a:p>
          <a:p>
            <a:pPr lvl="1"/>
            <a:r>
              <a:rPr lang="pl-PL" dirty="0"/>
              <a:t>kwestionowanie (przed)pandemicznej normalności</a:t>
            </a:r>
            <a:endParaRPr lang="pl-PL">
              <a:cs typeface="Calibri"/>
            </a:endParaRPr>
          </a:p>
          <a:p>
            <a:r>
              <a:rPr lang="pl-PL" sz="2400" dirty="0">
                <a:cs typeface="Calibri"/>
              </a:rPr>
              <a:t>Pandemia jako czynnik inicjujący; wzmacniający; </a:t>
            </a:r>
            <a:br>
              <a:rPr lang="pl-PL" sz="2400" dirty="0">
                <a:cs typeface="Calibri"/>
              </a:rPr>
            </a:br>
            <a:r>
              <a:rPr lang="pl-PL" sz="2400" dirty="0">
                <a:cs typeface="Calibri"/>
              </a:rPr>
              <a:t>osłabiający i wygaszający określone działania; </a:t>
            </a:r>
          </a:p>
          <a:p>
            <a:endParaRPr lang="pl-PL" sz="2400">
              <a:cs typeface="Calibri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F4C4AC0-8219-4E75-AB9D-C03ED0EE53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sz="2400">
                <a:ea typeface="+mn-lt"/>
                <a:cs typeface="+mn-lt"/>
              </a:rPr>
              <a:t>Antynomie (post)pandemicznej rzeczywistości</a:t>
            </a:r>
            <a:endParaRPr lang="en-US" sz="2400">
              <a:ea typeface="+mn-lt"/>
              <a:cs typeface="+mn-lt"/>
            </a:endParaRPr>
          </a:p>
          <a:p>
            <a:r>
              <a:rPr lang="pl-PL" sz="2400">
                <a:ea typeface="+mn-lt"/>
                <a:cs typeface="+mn-lt"/>
              </a:rPr>
              <a:t>Strategie radzenia sobie z pandemią uwarunkowane są kapitałami biograficznymi wyniesionymi z okresu </a:t>
            </a:r>
            <a:r>
              <a:rPr lang="pl-PL" sz="2400" err="1">
                <a:ea typeface="+mn-lt"/>
                <a:cs typeface="+mn-lt"/>
              </a:rPr>
              <a:t>przedpandemicznego</a:t>
            </a:r>
            <a:r>
              <a:rPr lang="pl-PL" sz="2400">
                <a:ea typeface="+mn-lt"/>
                <a:cs typeface="+mn-lt"/>
              </a:rPr>
              <a:t> –szczególne znaczenie zasobów relacyjnych</a:t>
            </a:r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53566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9A59C6-63BB-42F9-80DB-CA770E66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ea typeface="+mj-lt"/>
                <a:cs typeface="+mj-lt"/>
              </a:rPr>
              <a:t>Doświadczenie pracy w </a:t>
            </a:r>
            <a:br>
              <a:rPr lang="pl-PL">
                <a:ea typeface="+mj-lt"/>
                <a:cs typeface="+mj-lt"/>
              </a:rPr>
            </a:br>
            <a:r>
              <a:rPr lang="pl-PL">
                <a:ea typeface="+mj-lt"/>
                <a:cs typeface="+mj-lt"/>
              </a:rPr>
              <a:t>pandemii:</a:t>
            </a:r>
            <a:r>
              <a:rPr lang="pl-PL">
                <a:cs typeface="Calibri Light"/>
              </a:rPr>
              <a:t> wymiary jakości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2FDDCB-FC7B-41CA-A3D6-DBA350E6F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>
                <a:cs typeface="Calibri"/>
              </a:rPr>
              <a:t>Falowanie pandemii a intensyfikacja pracy;</a:t>
            </a:r>
          </a:p>
          <a:p>
            <a:r>
              <a:rPr lang="pl-PL">
                <a:cs typeface="Calibri"/>
              </a:rPr>
              <a:t>Nowe ryzyka zdrowotne w miejscu pracy (w tym zwiększenie poziomu stresu);</a:t>
            </a:r>
          </a:p>
          <a:p>
            <a:r>
              <a:rPr lang="pl-PL">
                <a:cs typeface="Calibri"/>
              </a:rPr>
              <a:t>Od kontroli do autonomii i z powrotem – co się dzieje, gdy przestaje działać instytucja?;</a:t>
            </a:r>
          </a:p>
          <a:p>
            <a:r>
              <a:rPr lang="pl-PL">
                <a:cs typeface="Calibri"/>
              </a:rPr>
              <a:t>Zaburzenie równowagi między pracą a życiem;</a:t>
            </a:r>
          </a:p>
          <a:p>
            <a:r>
              <a:rPr lang="pl-PL">
                <a:cs typeface="Calibri"/>
              </a:rPr>
              <a:t>Wzrost roli nieformalnych kontaktów pracowniczych.</a:t>
            </a:r>
          </a:p>
        </p:txBody>
      </p:sp>
    </p:spTree>
    <p:extLst>
      <p:ext uri="{BB962C8B-B14F-4D97-AF65-F5344CB8AC3E}">
        <p14:creationId xmlns:p14="http://schemas.microsoft.com/office/powerpoint/2010/main" val="231134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727E5445F6E1444AE0C915021096086" ma:contentTypeVersion="13" ma:contentTypeDescription="Utwórz nowy dokument." ma:contentTypeScope="" ma:versionID="51ace881d540c7bb3f503300afb9ee6d">
  <xsd:schema xmlns:xsd="http://www.w3.org/2001/XMLSchema" xmlns:xs="http://www.w3.org/2001/XMLSchema" xmlns:p="http://schemas.microsoft.com/office/2006/metadata/properties" xmlns:ns2="6def8458-60a0-4475-9982-0b4b6df69c80" xmlns:ns3="d52139d9-580e-4fba-af73-a5ede5f87fa4" targetNamespace="http://schemas.microsoft.com/office/2006/metadata/properties" ma:root="true" ma:fieldsID="296f16424c638fbefa94817a566029ae" ns2:_="" ns3:_="">
    <xsd:import namespace="6def8458-60a0-4475-9982-0b4b6df69c80"/>
    <xsd:import namespace="d52139d9-580e-4fba-af73-a5ede5f87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f8458-60a0-4475-9982-0b4b6df69c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2139d9-580e-4fba-af73-a5ede5f87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C602DB-2D27-4B8A-81F5-2002006EE4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81EED1-FF89-44B4-82C5-9258E486CE26}">
  <ds:schemaRefs>
    <ds:schemaRef ds:uri="6def8458-60a0-4475-9982-0b4b6df69c80"/>
    <ds:schemaRef ds:uri="d52139d9-580e-4fba-af73-a5ede5f87f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7A4014C-C469-488F-AA4F-3A02DBE4AFF9}">
  <ds:schemaRefs>
    <ds:schemaRef ds:uri="6def8458-60a0-4475-9982-0b4b6df69c80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d52139d9-580e-4fba-af73-a5ede5f87fa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1439</Words>
  <Application>Microsoft Office PowerPoint</Application>
  <PresentationFormat>Panoramiczny</PresentationFormat>
  <Paragraphs>124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Motyw pakietu Office</vt:lpstr>
      <vt:lpstr>Prezentacja programu PowerPoint</vt:lpstr>
      <vt:lpstr>Kontekst projektu</vt:lpstr>
      <vt:lpstr>Pytania badawcze</vt:lpstr>
      <vt:lpstr>Kluczowe hipotezy</vt:lpstr>
      <vt:lpstr>Kluczowe obszary badawcze</vt:lpstr>
      <vt:lpstr>Moduły badawcze </vt:lpstr>
      <vt:lpstr>Pandemia jako kryzys instytucjonalny: wywiady eksperckie</vt:lpstr>
      <vt:lpstr>Oswajanie pandemii: doświadczenia biograficzne</vt:lpstr>
      <vt:lpstr>Doświadczenie pracy w  pandemii: wymiary jakości pracy</vt:lpstr>
      <vt:lpstr>Doświadczenie pracy w  pandemii: fazowanie pandemii</vt:lpstr>
      <vt:lpstr>Doświadczenie pracy w pandemii: fazowanie pandemii </vt:lpstr>
      <vt:lpstr>Doświadczenie pracy w  pandemii: fazowanie pandemii </vt:lpstr>
      <vt:lpstr>Reakcje na kryzys w sferze pracy: model IKO</vt:lpstr>
      <vt:lpstr>Podsumowanie</vt:lpstr>
      <vt:lpstr>Zespół projektowy </vt:lpstr>
      <vt:lpstr>Więcej informacji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Burski</dc:creator>
  <cp:lastModifiedBy>Adam Mrozowicki</cp:lastModifiedBy>
  <cp:revision>8</cp:revision>
  <cp:lastPrinted>2022-01-27T16:54:33Z</cp:lastPrinted>
  <dcterms:created xsi:type="dcterms:W3CDTF">2021-05-10T08:22:22Z</dcterms:created>
  <dcterms:modified xsi:type="dcterms:W3CDTF">2022-01-27T18:02:34Z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0x0101009727E5445F6E1444AE0C915021096086</vt:lpwstr>
  </property>
</Properties>
</file>